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4" r:id="rId3"/>
    <p:sldId id="265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128380F-C339-4689-B584-95B04FE2E0D2}" type="doc">
      <dgm:prSet loTypeId="urn:microsoft.com/office/officeart/2005/8/layout/process4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41DACC0F-9262-440B-B4BF-A44044047163}">
      <dgm:prSet/>
      <dgm:spPr/>
      <dgm:t>
        <a:bodyPr/>
        <a:lstStyle/>
        <a:p>
          <a:r>
            <a:rPr lang="en-US"/>
            <a:t>Beware of black ice</a:t>
          </a:r>
        </a:p>
      </dgm:t>
    </dgm:pt>
    <dgm:pt modelId="{5D839485-8A5E-4CD9-B4DE-76CCEA34E983}" type="parTrans" cxnId="{79E9AA9F-2C37-4C11-AFB4-1909D84E2CBC}">
      <dgm:prSet/>
      <dgm:spPr/>
      <dgm:t>
        <a:bodyPr/>
        <a:lstStyle/>
        <a:p>
          <a:endParaRPr lang="en-US"/>
        </a:p>
      </dgm:t>
    </dgm:pt>
    <dgm:pt modelId="{466BA326-0EEC-43DF-9895-0784C85EA5D2}" type="sibTrans" cxnId="{79E9AA9F-2C37-4C11-AFB4-1909D84E2CBC}">
      <dgm:prSet/>
      <dgm:spPr/>
      <dgm:t>
        <a:bodyPr/>
        <a:lstStyle/>
        <a:p>
          <a:endParaRPr lang="en-US"/>
        </a:p>
      </dgm:t>
    </dgm:pt>
    <dgm:pt modelId="{504649FD-3D7E-4D72-9FC4-DD47A4DDC4CE}">
      <dgm:prSet/>
      <dgm:spPr/>
      <dgm:t>
        <a:bodyPr/>
        <a:lstStyle/>
        <a:p>
          <a:r>
            <a:rPr lang="en-US"/>
            <a:t>Can form at temperatures below 0°F</a:t>
          </a:r>
        </a:p>
      </dgm:t>
    </dgm:pt>
    <dgm:pt modelId="{B51CB468-81E4-4360-87AA-E2574CC8ACB8}" type="parTrans" cxnId="{D24D131E-16F2-4A49-8D07-FEA0CECF19D3}">
      <dgm:prSet/>
      <dgm:spPr/>
      <dgm:t>
        <a:bodyPr/>
        <a:lstStyle/>
        <a:p>
          <a:endParaRPr lang="en-US"/>
        </a:p>
      </dgm:t>
    </dgm:pt>
    <dgm:pt modelId="{2ECDA38B-B8B5-4577-8E40-D19E3B0EB4BC}" type="sibTrans" cxnId="{D24D131E-16F2-4A49-8D07-FEA0CECF19D3}">
      <dgm:prSet/>
      <dgm:spPr/>
      <dgm:t>
        <a:bodyPr/>
        <a:lstStyle/>
        <a:p>
          <a:endParaRPr lang="en-US"/>
        </a:p>
      </dgm:t>
    </dgm:pt>
    <mc:AlternateContent xmlns:mc="http://schemas.openxmlformats.org/markup-compatibility/2006">
      <mc:Choice xmlns:a14="http://schemas.microsoft.com/office/drawing/2010/main" Requires="a14">
        <dgm:pt modelId="{4AB2035E-19E5-498C-80F0-428EFB1CA6AC}">
          <dgm:prSet/>
          <dgm:spPr/>
          <dgm:t>
            <a:bodyPr/>
            <a:lstStyle/>
            <a:p>
              <a:r>
                <a:rPr lang="en-US" dirty="0"/>
                <a:t>To convert Fahrenheit to Celsius: </a:t>
              </a:r>
            </a:p>
            <a:p>
              <a14:m>
                <m:oMathPara xmlns:m="http://schemas.openxmlformats.org/officeDocument/2006/math">
                  <m:oMathParaPr>
                    <m:jc m:val="centerGroup"/>
                  </m:oMathParaPr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℃=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(</m:t>
                    </m:r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℉−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32)÷1.8</m:t>
                    </m:r>
                  </m:oMath>
                </m:oMathPara>
              </a14:m>
              <a:endParaRPr lang="en-US" dirty="0"/>
            </a:p>
          </dgm:t>
        </dgm:pt>
      </mc:Choice>
      <mc:Fallback>
        <dgm:pt modelId="{4AB2035E-19E5-498C-80F0-428EFB1CA6AC}">
          <dgm:prSet/>
          <dgm:spPr/>
          <dgm:t>
            <a:bodyPr/>
            <a:lstStyle/>
            <a:p>
              <a:r>
                <a:rPr lang="en-US" dirty="0"/>
                <a:t>To convert Fahrenheit to Celsius: </a:t>
              </a:r>
            </a:p>
            <a:p>
              <a:r>
                <a:rPr lang="en-US" i="0">
                  <a:latin typeface="Cambria Math" panose="02040503050406030204" pitchFamily="18" charset="0"/>
                  <a:ea typeface="Cambria Math" panose="02040503050406030204" pitchFamily="18" charset="0"/>
                </a:rPr>
                <a:t>℃=</a:t>
              </a:r>
              <a:r>
                <a:rPr lang="en-US" b="0" i="0">
                  <a:latin typeface="Cambria Math" panose="02040503050406030204" pitchFamily="18" charset="0"/>
                  <a:ea typeface="Cambria Math" panose="02040503050406030204" pitchFamily="18" charset="0"/>
                </a:rPr>
                <a:t>(</a:t>
              </a:r>
              <a:r>
                <a:rPr lang="en-US" i="0">
                  <a:latin typeface="Cambria Math" panose="02040503050406030204" pitchFamily="18" charset="0"/>
                  <a:ea typeface="Cambria Math" panose="02040503050406030204" pitchFamily="18" charset="0"/>
                </a:rPr>
                <a:t>℉−</a:t>
              </a:r>
              <a:r>
                <a:rPr lang="en-US" b="0" i="0">
                  <a:latin typeface="Cambria Math" panose="02040503050406030204" pitchFamily="18" charset="0"/>
                  <a:ea typeface="Cambria Math" panose="02040503050406030204" pitchFamily="18" charset="0"/>
                </a:rPr>
                <a:t>32)÷1.8</a:t>
              </a:r>
              <a:endParaRPr lang="en-US" dirty="0"/>
            </a:p>
          </dgm:t>
        </dgm:pt>
      </mc:Fallback>
    </mc:AlternateContent>
    <dgm:pt modelId="{48D2DCAA-06B7-4E1A-8C99-FC9857615D97}" type="parTrans" cxnId="{0C6EE095-B783-47C3-BE50-4CBBB591A886}">
      <dgm:prSet/>
      <dgm:spPr/>
      <dgm:t>
        <a:bodyPr/>
        <a:lstStyle/>
        <a:p>
          <a:endParaRPr lang="en-US"/>
        </a:p>
      </dgm:t>
    </dgm:pt>
    <dgm:pt modelId="{AA6FD391-7EF7-4FA6-9B14-AD30D6DFC945}" type="sibTrans" cxnId="{0C6EE095-B783-47C3-BE50-4CBBB591A886}">
      <dgm:prSet/>
      <dgm:spPr/>
      <dgm:t>
        <a:bodyPr/>
        <a:lstStyle/>
        <a:p>
          <a:endParaRPr lang="en-US"/>
        </a:p>
      </dgm:t>
    </dgm:pt>
    <dgm:pt modelId="{A7CC7839-4563-45FC-8008-5300CD91679D}">
      <dgm:prSet/>
      <dgm:spPr/>
      <dgm:t>
        <a:bodyPr/>
        <a:lstStyle/>
        <a:p>
          <a:r>
            <a:rPr lang="en-US" dirty="0"/>
            <a:t>Reduce speed</a:t>
          </a:r>
        </a:p>
      </dgm:t>
    </dgm:pt>
    <dgm:pt modelId="{FD8A628F-1A91-4ADF-A351-F7B8C7E76FAE}" type="parTrans" cxnId="{04574B3D-FDDD-4E65-83B5-527187F0FAD3}">
      <dgm:prSet/>
      <dgm:spPr/>
      <dgm:t>
        <a:bodyPr/>
        <a:lstStyle/>
        <a:p>
          <a:endParaRPr lang="en-US"/>
        </a:p>
      </dgm:t>
    </dgm:pt>
    <dgm:pt modelId="{534EC02B-1CEA-45BF-8D69-22150BE18771}" type="sibTrans" cxnId="{04574B3D-FDDD-4E65-83B5-527187F0FAD3}">
      <dgm:prSet/>
      <dgm:spPr/>
      <dgm:t>
        <a:bodyPr/>
        <a:lstStyle/>
        <a:p>
          <a:endParaRPr lang="en-US"/>
        </a:p>
      </dgm:t>
    </dgm:pt>
    <dgm:pt modelId="{F9174CDC-A859-41D9-895A-09DB0E529D81}">
      <dgm:prSet/>
      <dgm:spPr/>
      <dgm:t>
        <a:bodyPr/>
        <a:lstStyle/>
        <a:p>
          <a:r>
            <a:rPr lang="en-US"/>
            <a:t>Drive approximately 10 mph below speed limit</a:t>
          </a:r>
        </a:p>
      </dgm:t>
    </dgm:pt>
    <dgm:pt modelId="{362A8E6E-BDB3-4AEE-9645-4385F4A51683}" type="parTrans" cxnId="{C0306418-F305-4BB8-9DFE-272DF63D16B6}">
      <dgm:prSet/>
      <dgm:spPr/>
      <dgm:t>
        <a:bodyPr/>
        <a:lstStyle/>
        <a:p>
          <a:endParaRPr lang="en-US"/>
        </a:p>
      </dgm:t>
    </dgm:pt>
    <dgm:pt modelId="{5276632B-E77A-47CC-91DB-E0362579ECEA}" type="sibTrans" cxnId="{C0306418-F305-4BB8-9DFE-272DF63D16B6}">
      <dgm:prSet/>
      <dgm:spPr/>
      <dgm:t>
        <a:bodyPr/>
        <a:lstStyle/>
        <a:p>
          <a:endParaRPr lang="en-US"/>
        </a:p>
      </dgm:t>
    </dgm:pt>
    <dgm:pt modelId="{F0F9D469-A36F-4C17-8576-DB497FB0F1C3}">
      <dgm:prSet/>
      <dgm:spPr/>
      <dgm:t>
        <a:bodyPr/>
        <a:lstStyle/>
        <a:p>
          <a:r>
            <a:rPr lang="en-US"/>
            <a:t>Avoid tailgating</a:t>
          </a:r>
        </a:p>
      </dgm:t>
    </dgm:pt>
    <dgm:pt modelId="{C992DFA4-870D-4D60-9206-D186AD8BA620}" type="parTrans" cxnId="{73D9185F-F80D-4A7B-B9B4-766B1940F3FC}">
      <dgm:prSet/>
      <dgm:spPr/>
      <dgm:t>
        <a:bodyPr/>
        <a:lstStyle/>
        <a:p>
          <a:endParaRPr lang="en-US"/>
        </a:p>
      </dgm:t>
    </dgm:pt>
    <dgm:pt modelId="{CA63BCD2-6790-4DE8-B70A-89B2436320DF}" type="sibTrans" cxnId="{73D9185F-F80D-4A7B-B9B4-766B1940F3FC}">
      <dgm:prSet/>
      <dgm:spPr/>
      <dgm:t>
        <a:bodyPr/>
        <a:lstStyle/>
        <a:p>
          <a:endParaRPr lang="en-US"/>
        </a:p>
      </dgm:t>
    </dgm:pt>
    <dgm:pt modelId="{E740FF83-2451-4978-B955-431A600BF615}">
      <dgm:prSet/>
      <dgm:spPr/>
      <dgm:t>
        <a:bodyPr/>
        <a:lstStyle/>
        <a:p>
          <a:r>
            <a:rPr lang="en-US"/>
            <a:t>Stay 100 yards behind nearest vehicle</a:t>
          </a:r>
        </a:p>
      </dgm:t>
    </dgm:pt>
    <dgm:pt modelId="{183C7069-76FD-4101-BA82-2F31FAEC0096}" type="parTrans" cxnId="{E8663CBF-9853-4D09-AF0F-2918181E11ED}">
      <dgm:prSet/>
      <dgm:spPr/>
      <dgm:t>
        <a:bodyPr/>
        <a:lstStyle/>
        <a:p>
          <a:endParaRPr lang="en-US"/>
        </a:p>
      </dgm:t>
    </dgm:pt>
    <dgm:pt modelId="{B1E73E1C-8533-415F-883E-0CEC8EE5130A}" type="sibTrans" cxnId="{E8663CBF-9853-4D09-AF0F-2918181E11ED}">
      <dgm:prSet/>
      <dgm:spPr/>
      <dgm:t>
        <a:bodyPr/>
        <a:lstStyle/>
        <a:p>
          <a:endParaRPr lang="en-US"/>
        </a:p>
      </dgm:t>
    </dgm:pt>
    <dgm:pt modelId="{0408FDD4-B2A8-4A3D-BE90-F8D73C096F9A}" type="pres">
      <dgm:prSet presAssocID="{0128380F-C339-4689-B584-95B04FE2E0D2}" presName="Name0" presStyleCnt="0">
        <dgm:presLayoutVars>
          <dgm:dir/>
          <dgm:animLvl val="lvl"/>
          <dgm:resizeHandles val="exact"/>
        </dgm:presLayoutVars>
      </dgm:prSet>
      <dgm:spPr/>
    </dgm:pt>
    <dgm:pt modelId="{6100C9EA-DED8-4124-9179-F21F69A4397C}" type="pres">
      <dgm:prSet presAssocID="{F0F9D469-A36F-4C17-8576-DB497FB0F1C3}" presName="boxAndChildren" presStyleCnt="0"/>
      <dgm:spPr/>
    </dgm:pt>
    <dgm:pt modelId="{FC049BE5-579A-43C8-9F82-80D5D996A259}" type="pres">
      <dgm:prSet presAssocID="{F0F9D469-A36F-4C17-8576-DB497FB0F1C3}" presName="parentTextBox" presStyleLbl="node1" presStyleIdx="0" presStyleCnt="3"/>
      <dgm:spPr/>
    </dgm:pt>
    <dgm:pt modelId="{810C6F4D-4465-43E9-82D4-8B13D9A70575}" type="pres">
      <dgm:prSet presAssocID="{F0F9D469-A36F-4C17-8576-DB497FB0F1C3}" presName="entireBox" presStyleLbl="node1" presStyleIdx="0" presStyleCnt="3"/>
      <dgm:spPr/>
    </dgm:pt>
    <dgm:pt modelId="{2F434F61-6BC8-463B-9F5F-65F1CFA50AD5}" type="pres">
      <dgm:prSet presAssocID="{F0F9D469-A36F-4C17-8576-DB497FB0F1C3}" presName="descendantBox" presStyleCnt="0"/>
      <dgm:spPr/>
    </dgm:pt>
    <dgm:pt modelId="{977A5D02-87C9-4B6D-8DC7-9BF6697AA380}" type="pres">
      <dgm:prSet presAssocID="{E740FF83-2451-4978-B955-431A600BF615}" presName="childTextBox" presStyleLbl="fgAccFollowNode1" presStyleIdx="0" presStyleCnt="4">
        <dgm:presLayoutVars>
          <dgm:bulletEnabled val="1"/>
        </dgm:presLayoutVars>
      </dgm:prSet>
      <dgm:spPr/>
    </dgm:pt>
    <dgm:pt modelId="{C9C2612C-6C4D-4F90-BED9-7FAA2C21EAE9}" type="pres">
      <dgm:prSet presAssocID="{466BA326-0EEC-43DF-9895-0784C85EA5D2}" presName="sp" presStyleCnt="0"/>
      <dgm:spPr/>
    </dgm:pt>
    <dgm:pt modelId="{4958B99B-6FD5-4A4C-943D-AA41BE01E7CB}" type="pres">
      <dgm:prSet presAssocID="{41DACC0F-9262-440B-B4BF-A44044047163}" presName="arrowAndChildren" presStyleCnt="0"/>
      <dgm:spPr/>
    </dgm:pt>
    <dgm:pt modelId="{F1B6DC0F-9E49-4AB7-ACF0-7EDF8740832B}" type="pres">
      <dgm:prSet presAssocID="{41DACC0F-9262-440B-B4BF-A44044047163}" presName="parentTextArrow" presStyleLbl="node1" presStyleIdx="0" presStyleCnt="3"/>
      <dgm:spPr/>
    </dgm:pt>
    <dgm:pt modelId="{8001CE2A-4A95-4482-88CB-E25B099060C6}" type="pres">
      <dgm:prSet presAssocID="{41DACC0F-9262-440B-B4BF-A44044047163}" presName="arrow" presStyleLbl="node1" presStyleIdx="1" presStyleCnt="3"/>
      <dgm:spPr/>
    </dgm:pt>
    <dgm:pt modelId="{647C8D58-0E99-4072-AA15-F8D0EE9A1B55}" type="pres">
      <dgm:prSet presAssocID="{41DACC0F-9262-440B-B4BF-A44044047163}" presName="descendantArrow" presStyleCnt="0"/>
      <dgm:spPr/>
    </dgm:pt>
    <dgm:pt modelId="{9F66306A-D408-49F9-A4F6-2DA295FC2C58}" type="pres">
      <dgm:prSet presAssocID="{504649FD-3D7E-4D72-9FC4-DD47A4DDC4CE}" presName="childTextArrow" presStyleLbl="fgAccFollowNode1" presStyleIdx="1" presStyleCnt="4">
        <dgm:presLayoutVars>
          <dgm:bulletEnabled val="1"/>
        </dgm:presLayoutVars>
      </dgm:prSet>
      <dgm:spPr/>
    </dgm:pt>
    <dgm:pt modelId="{5F217715-E432-4229-B79E-D7090DB59AC8}" type="pres">
      <dgm:prSet presAssocID="{4AB2035E-19E5-498C-80F0-428EFB1CA6AC}" presName="childTextArrow" presStyleLbl="fgAccFollowNode1" presStyleIdx="2" presStyleCnt="4">
        <dgm:presLayoutVars>
          <dgm:bulletEnabled val="1"/>
        </dgm:presLayoutVars>
      </dgm:prSet>
      <dgm:spPr/>
    </dgm:pt>
    <dgm:pt modelId="{4FE8144B-1F1C-4CE6-9A94-5142A404ED75}" type="pres">
      <dgm:prSet presAssocID="{534EC02B-1CEA-45BF-8D69-22150BE18771}" presName="sp" presStyleCnt="0"/>
      <dgm:spPr/>
    </dgm:pt>
    <dgm:pt modelId="{FE082F8F-4CC7-430B-BCB6-B7002448B7FB}" type="pres">
      <dgm:prSet presAssocID="{A7CC7839-4563-45FC-8008-5300CD91679D}" presName="arrowAndChildren" presStyleCnt="0"/>
      <dgm:spPr/>
    </dgm:pt>
    <dgm:pt modelId="{7C0E5B2F-8145-406D-AEF9-10799C5FCFE8}" type="pres">
      <dgm:prSet presAssocID="{A7CC7839-4563-45FC-8008-5300CD91679D}" presName="parentTextArrow" presStyleLbl="node1" presStyleIdx="1" presStyleCnt="3"/>
      <dgm:spPr/>
    </dgm:pt>
    <dgm:pt modelId="{B01D36AF-E292-413A-ABCE-B1CBC8423919}" type="pres">
      <dgm:prSet presAssocID="{A7CC7839-4563-45FC-8008-5300CD91679D}" presName="arrow" presStyleLbl="node1" presStyleIdx="2" presStyleCnt="3"/>
      <dgm:spPr/>
    </dgm:pt>
    <dgm:pt modelId="{15867EE1-D472-4B6F-A885-964DE7C2F46F}" type="pres">
      <dgm:prSet presAssocID="{A7CC7839-4563-45FC-8008-5300CD91679D}" presName="descendantArrow" presStyleCnt="0"/>
      <dgm:spPr/>
    </dgm:pt>
    <dgm:pt modelId="{01BA43C3-2F40-4370-A852-710AFA3B5CFC}" type="pres">
      <dgm:prSet presAssocID="{F9174CDC-A859-41D9-895A-09DB0E529D81}" presName="childTextArrow" presStyleLbl="fgAccFollowNode1" presStyleIdx="3" presStyleCnt="4">
        <dgm:presLayoutVars>
          <dgm:bulletEnabled val="1"/>
        </dgm:presLayoutVars>
      </dgm:prSet>
      <dgm:spPr/>
    </dgm:pt>
  </dgm:ptLst>
  <dgm:cxnLst>
    <dgm:cxn modelId="{C0306418-F305-4BB8-9DFE-272DF63D16B6}" srcId="{A7CC7839-4563-45FC-8008-5300CD91679D}" destId="{F9174CDC-A859-41D9-895A-09DB0E529D81}" srcOrd="0" destOrd="0" parTransId="{362A8E6E-BDB3-4AEE-9645-4385F4A51683}" sibTransId="{5276632B-E77A-47CC-91DB-E0362579ECEA}"/>
    <dgm:cxn modelId="{D24D131E-16F2-4A49-8D07-FEA0CECF19D3}" srcId="{41DACC0F-9262-440B-B4BF-A44044047163}" destId="{504649FD-3D7E-4D72-9FC4-DD47A4DDC4CE}" srcOrd="0" destOrd="0" parTransId="{B51CB468-81E4-4360-87AA-E2574CC8ACB8}" sibTransId="{2ECDA38B-B8B5-4577-8E40-D19E3B0EB4BC}"/>
    <dgm:cxn modelId="{04574B3D-FDDD-4E65-83B5-527187F0FAD3}" srcId="{0128380F-C339-4689-B584-95B04FE2E0D2}" destId="{A7CC7839-4563-45FC-8008-5300CD91679D}" srcOrd="0" destOrd="0" parTransId="{FD8A628F-1A91-4ADF-A351-F7B8C7E76FAE}" sibTransId="{534EC02B-1CEA-45BF-8D69-22150BE18771}"/>
    <dgm:cxn modelId="{73D9185F-F80D-4A7B-B9B4-766B1940F3FC}" srcId="{0128380F-C339-4689-B584-95B04FE2E0D2}" destId="{F0F9D469-A36F-4C17-8576-DB497FB0F1C3}" srcOrd="2" destOrd="0" parTransId="{C992DFA4-870D-4D60-9206-D186AD8BA620}" sibTransId="{CA63BCD2-6790-4DE8-B70A-89B2436320DF}"/>
    <dgm:cxn modelId="{9DA79667-0048-4E0E-95DA-3BAB2E51BC57}" type="presOf" srcId="{A7CC7839-4563-45FC-8008-5300CD91679D}" destId="{7C0E5B2F-8145-406D-AEF9-10799C5FCFE8}" srcOrd="0" destOrd="0" presId="urn:microsoft.com/office/officeart/2005/8/layout/process4"/>
    <dgm:cxn modelId="{FC14B76A-4510-40AE-B239-CAE1FD9948A2}" type="presOf" srcId="{F0F9D469-A36F-4C17-8576-DB497FB0F1C3}" destId="{FC049BE5-579A-43C8-9F82-80D5D996A259}" srcOrd="0" destOrd="0" presId="urn:microsoft.com/office/officeart/2005/8/layout/process4"/>
    <dgm:cxn modelId="{1D669C76-39A3-4963-B5D5-1BA07FDDDD51}" type="presOf" srcId="{41DACC0F-9262-440B-B4BF-A44044047163}" destId="{8001CE2A-4A95-4482-88CB-E25B099060C6}" srcOrd="1" destOrd="0" presId="urn:microsoft.com/office/officeart/2005/8/layout/process4"/>
    <dgm:cxn modelId="{AF0CAA76-1020-4D30-9BFB-7DC7C9FE82C1}" type="presOf" srcId="{4AB2035E-19E5-498C-80F0-428EFB1CA6AC}" destId="{5F217715-E432-4229-B79E-D7090DB59AC8}" srcOrd="0" destOrd="0" presId="urn:microsoft.com/office/officeart/2005/8/layout/process4"/>
    <dgm:cxn modelId="{937D5D59-BBEB-4123-BB35-0660754188A5}" type="presOf" srcId="{0128380F-C339-4689-B584-95B04FE2E0D2}" destId="{0408FDD4-B2A8-4A3D-BE90-F8D73C096F9A}" srcOrd="0" destOrd="0" presId="urn:microsoft.com/office/officeart/2005/8/layout/process4"/>
    <dgm:cxn modelId="{19F66295-FF02-4069-B9B8-79E2BE3FE8FE}" type="presOf" srcId="{A7CC7839-4563-45FC-8008-5300CD91679D}" destId="{B01D36AF-E292-413A-ABCE-B1CBC8423919}" srcOrd="1" destOrd="0" presId="urn:microsoft.com/office/officeart/2005/8/layout/process4"/>
    <dgm:cxn modelId="{0C6EE095-B783-47C3-BE50-4CBBB591A886}" srcId="{41DACC0F-9262-440B-B4BF-A44044047163}" destId="{4AB2035E-19E5-498C-80F0-428EFB1CA6AC}" srcOrd="1" destOrd="0" parTransId="{48D2DCAA-06B7-4E1A-8C99-FC9857615D97}" sibTransId="{AA6FD391-7EF7-4FA6-9B14-AD30D6DFC945}"/>
    <dgm:cxn modelId="{79E9AA9F-2C37-4C11-AFB4-1909D84E2CBC}" srcId="{0128380F-C339-4689-B584-95B04FE2E0D2}" destId="{41DACC0F-9262-440B-B4BF-A44044047163}" srcOrd="1" destOrd="0" parTransId="{5D839485-8A5E-4CD9-B4DE-76CCEA34E983}" sibTransId="{466BA326-0EEC-43DF-9895-0784C85EA5D2}"/>
    <dgm:cxn modelId="{8DC2B9AE-942D-449E-A20F-047CFB96C72C}" type="presOf" srcId="{F0F9D469-A36F-4C17-8576-DB497FB0F1C3}" destId="{810C6F4D-4465-43E9-82D4-8B13D9A70575}" srcOrd="1" destOrd="0" presId="urn:microsoft.com/office/officeart/2005/8/layout/process4"/>
    <dgm:cxn modelId="{888156BE-F605-4576-A7ED-30026FF0F721}" type="presOf" srcId="{E740FF83-2451-4978-B955-431A600BF615}" destId="{977A5D02-87C9-4B6D-8DC7-9BF6697AA380}" srcOrd="0" destOrd="0" presId="urn:microsoft.com/office/officeart/2005/8/layout/process4"/>
    <dgm:cxn modelId="{E8663CBF-9853-4D09-AF0F-2918181E11ED}" srcId="{F0F9D469-A36F-4C17-8576-DB497FB0F1C3}" destId="{E740FF83-2451-4978-B955-431A600BF615}" srcOrd="0" destOrd="0" parTransId="{183C7069-76FD-4101-BA82-2F31FAEC0096}" sibTransId="{B1E73E1C-8533-415F-883E-0CEC8EE5130A}"/>
    <dgm:cxn modelId="{4DBF3FC8-19AD-4D40-88C4-5DC09A57FCBF}" type="presOf" srcId="{F9174CDC-A859-41D9-895A-09DB0E529D81}" destId="{01BA43C3-2F40-4370-A852-710AFA3B5CFC}" srcOrd="0" destOrd="0" presId="urn:microsoft.com/office/officeart/2005/8/layout/process4"/>
    <dgm:cxn modelId="{04808FFA-7BD9-4E37-BC0E-AF6328AEBCD5}" type="presOf" srcId="{41DACC0F-9262-440B-B4BF-A44044047163}" destId="{F1B6DC0F-9E49-4AB7-ACF0-7EDF8740832B}" srcOrd="0" destOrd="0" presId="urn:microsoft.com/office/officeart/2005/8/layout/process4"/>
    <dgm:cxn modelId="{C03841FF-5344-4795-B104-7ABDF6A0E092}" type="presOf" srcId="{504649FD-3D7E-4D72-9FC4-DD47A4DDC4CE}" destId="{9F66306A-D408-49F9-A4F6-2DA295FC2C58}" srcOrd="0" destOrd="0" presId="urn:microsoft.com/office/officeart/2005/8/layout/process4"/>
    <dgm:cxn modelId="{5010CD6E-1F2C-43F3-B463-BFC30EE3EFC6}" type="presParOf" srcId="{0408FDD4-B2A8-4A3D-BE90-F8D73C096F9A}" destId="{6100C9EA-DED8-4124-9179-F21F69A4397C}" srcOrd="0" destOrd="0" presId="urn:microsoft.com/office/officeart/2005/8/layout/process4"/>
    <dgm:cxn modelId="{BA3BA29C-6937-4769-8E29-C26E95574CB4}" type="presParOf" srcId="{6100C9EA-DED8-4124-9179-F21F69A4397C}" destId="{FC049BE5-579A-43C8-9F82-80D5D996A259}" srcOrd="0" destOrd="0" presId="urn:microsoft.com/office/officeart/2005/8/layout/process4"/>
    <dgm:cxn modelId="{96675D0B-072A-483A-9BFA-2A0D50257958}" type="presParOf" srcId="{6100C9EA-DED8-4124-9179-F21F69A4397C}" destId="{810C6F4D-4465-43E9-82D4-8B13D9A70575}" srcOrd="1" destOrd="0" presId="urn:microsoft.com/office/officeart/2005/8/layout/process4"/>
    <dgm:cxn modelId="{0B920809-1532-4DA5-A5CF-5B811A3BAD92}" type="presParOf" srcId="{6100C9EA-DED8-4124-9179-F21F69A4397C}" destId="{2F434F61-6BC8-463B-9F5F-65F1CFA50AD5}" srcOrd="2" destOrd="0" presId="urn:microsoft.com/office/officeart/2005/8/layout/process4"/>
    <dgm:cxn modelId="{AA65B9F5-2CDB-4DEC-B4EF-80B3CF65AD57}" type="presParOf" srcId="{2F434F61-6BC8-463B-9F5F-65F1CFA50AD5}" destId="{977A5D02-87C9-4B6D-8DC7-9BF6697AA380}" srcOrd="0" destOrd="0" presId="urn:microsoft.com/office/officeart/2005/8/layout/process4"/>
    <dgm:cxn modelId="{71BF5E73-3982-4F65-AA3C-3F2F779F568C}" type="presParOf" srcId="{0408FDD4-B2A8-4A3D-BE90-F8D73C096F9A}" destId="{C9C2612C-6C4D-4F90-BED9-7FAA2C21EAE9}" srcOrd="1" destOrd="0" presId="urn:microsoft.com/office/officeart/2005/8/layout/process4"/>
    <dgm:cxn modelId="{AF48D686-EF87-4ED1-ADDD-9ADE2E859A9E}" type="presParOf" srcId="{0408FDD4-B2A8-4A3D-BE90-F8D73C096F9A}" destId="{4958B99B-6FD5-4A4C-943D-AA41BE01E7CB}" srcOrd="2" destOrd="0" presId="urn:microsoft.com/office/officeart/2005/8/layout/process4"/>
    <dgm:cxn modelId="{0969191A-4357-4B22-BDF3-E3D9E4761CBE}" type="presParOf" srcId="{4958B99B-6FD5-4A4C-943D-AA41BE01E7CB}" destId="{F1B6DC0F-9E49-4AB7-ACF0-7EDF8740832B}" srcOrd="0" destOrd="0" presId="urn:microsoft.com/office/officeart/2005/8/layout/process4"/>
    <dgm:cxn modelId="{EECAF6B1-9810-4825-B030-62F58D74CE8A}" type="presParOf" srcId="{4958B99B-6FD5-4A4C-943D-AA41BE01E7CB}" destId="{8001CE2A-4A95-4482-88CB-E25B099060C6}" srcOrd="1" destOrd="0" presId="urn:microsoft.com/office/officeart/2005/8/layout/process4"/>
    <dgm:cxn modelId="{82427C42-0D86-4CD6-B6EA-F19698D4F492}" type="presParOf" srcId="{4958B99B-6FD5-4A4C-943D-AA41BE01E7CB}" destId="{647C8D58-0E99-4072-AA15-F8D0EE9A1B55}" srcOrd="2" destOrd="0" presId="urn:microsoft.com/office/officeart/2005/8/layout/process4"/>
    <dgm:cxn modelId="{2918A763-A8BA-41FD-884F-2FFABAD69908}" type="presParOf" srcId="{647C8D58-0E99-4072-AA15-F8D0EE9A1B55}" destId="{9F66306A-D408-49F9-A4F6-2DA295FC2C58}" srcOrd="0" destOrd="0" presId="urn:microsoft.com/office/officeart/2005/8/layout/process4"/>
    <dgm:cxn modelId="{D8D2466A-0299-436B-A2EF-241EB32EF4CE}" type="presParOf" srcId="{647C8D58-0E99-4072-AA15-F8D0EE9A1B55}" destId="{5F217715-E432-4229-B79E-D7090DB59AC8}" srcOrd="1" destOrd="0" presId="urn:microsoft.com/office/officeart/2005/8/layout/process4"/>
    <dgm:cxn modelId="{F4BA23AC-A835-4586-96BC-77688980B686}" type="presParOf" srcId="{0408FDD4-B2A8-4A3D-BE90-F8D73C096F9A}" destId="{4FE8144B-1F1C-4CE6-9A94-5142A404ED75}" srcOrd="3" destOrd="0" presId="urn:microsoft.com/office/officeart/2005/8/layout/process4"/>
    <dgm:cxn modelId="{A8CB4DF2-62A6-4DA7-907B-7BB75FBE14F5}" type="presParOf" srcId="{0408FDD4-B2A8-4A3D-BE90-F8D73C096F9A}" destId="{FE082F8F-4CC7-430B-BCB6-B7002448B7FB}" srcOrd="4" destOrd="0" presId="urn:microsoft.com/office/officeart/2005/8/layout/process4"/>
    <dgm:cxn modelId="{D54AFAE6-F100-47D5-8A4A-CED871DB877E}" type="presParOf" srcId="{FE082F8F-4CC7-430B-BCB6-B7002448B7FB}" destId="{7C0E5B2F-8145-406D-AEF9-10799C5FCFE8}" srcOrd="0" destOrd="0" presId="urn:microsoft.com/office/officeart/2005/8/layout/process4"/>
    <dgm:cxn modelId="{CE27D075-F90E-49B6-9554-AEF767FEDF39}" type="presParOf" srcId="{FE082F8F-4CC7-430B-BCB6-B7002448B7FB}" destId="{B01D36AF-E292-413A-ABCE-B1CBC8423919}" srcOrd="1" destOrd="0" presId="urn:microsoft.com/office/officeart/2005/8/layout/process4"/>
    <dgm:cxn modelId="{FCB0F1CE-4B18-4BD9-8DFB-C243BDCE5D2F}" type="presParOf" srcId="{FE082F8F-4CC7-430B-BCB6-B7002448B7FB}" destId="{15867EE1-D472-4B6F-A885-964DE7C2F46F}" srcOrd="2" destOrd="0" presId="urn:microsoft.com/office/officeart/2005/8/layout/process4"/>
    <dgm:cxn modelId="{D4D3B024-CCDD-4A9A-8B30-5198232C480A}" type="presParOf" srcId="{15867EE1-D472-4B6F-A885-964DE7C2F46F}" destId="{01BA43C3-2F40-4370-A852-710AFA3B5CFC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128380F-C339-4689-B584-95B04FE2E0D2}" type="doc">
      <dgm:prSet loTypeId="urn:microsoft.com/office/officeart/2005/8/layout/process4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41DACC0F-9262-440B-B4BF-A44044047163}">
      <dgm:prSet/>
      <dgm:spPr/>
      <dgm:t>
        <a:bodyPr/>
        <a:lstStyle/>
        <a:p>
          <a:r>
            <a:rPr lang="en-US"/>
            <a:t>Beware of black ice</a:t>
          </a:r>
        </a:p>
      </dgm:t>
    </dgm:pt>
    <dgm:pt modelId="{5D839485-8A5E-4CD9-B4DE-76CCEA34E983}" type="parTrans" cxnId="{79E9AA9F-2C37-4C11-AFB4-1909D84E2CBC}">
      <dgm:prSet/>
      <dgm:spPr/>
      <dgm:t>
        <a:bodyPr/>
        <a:lstStyle/>
        <a:p>
          <a:endParaRPr lang="en-US"/>
        </a:p>
      </dgm:t>
    </dgm:pt>
    <dgm:pt modelId="{466BA326-0EEC-43DF-9895-0784C85EA5D2}" type="sibTrans" cxnId="{79E9AA9F-2C37-4C11-AFB4-1909D84E2CBC}">
      <dgm:prSet/>
      <dgm:spPr/>
      <dgm:t>
        <a:bodyPr/>
        <a:lstStyle/>
        <a:p>
          <a:endParaRPr lang="en-US"/>
        </a:p>
      </dgm:t>
    </dgm:pt>
    <dgm:pt modelId="{504649FD-3D7E-4D72-9FC4-DD47A4DDC4CE}">
      <dgm:prSet/>
      <dgm:spPr/>
      <dgm:t>
        <a:bodyPr/>
        <a:lstStyle/>
        <a:p>
          <a:r>
            <a:rPr lang="en-US"/>
            <a:t>Can form at temperatures below 0°F</a:t>
          </a:r>
        </a:p>
      </dgm:t>
    </dgm:pt>
    <dgm:pt modelId="{B51CB468-81E4-4360-87AA-E2574CC8ACB8}" type="parTrans" cxnId="{D24D131E-16F2-4A49-8D07-FEA0CECF19D3}">
      <dgm:prSet/>
      <dgm:spPr/>
      <dgm:t>
        <a:bodyPr/>
        <a:lstStyle/>
        <a:p>
          <a:endParaRPr lang="en-US"/>
        </a:p>
      </dgm:t>
    </dgm:pt>
    <dgm:pt modelId="{2ECDA38B-B8B5-4577-8E40-D19E3B0EB4BC}" type="sibTrans" cxnId="{D24D131E-16F2-4A49-8D07-FEA0CECF19D3}">
      <dgm:prSet/>
      <dgm:spPr/>
      <dgm:t>
        <a:bodyPr/>
        <a:lstStyle/>
        <a:p>
          <a:endParaRPr lang="en-US"/>
        </a:p>
      </dgm:t>
    </dgm:pt>
    <dgm:pt modelId="{4AB2035E-19E5-498C-80F0-428EFB1CA6AC}">
      <dgm:prSet/>
      <dgm:spPr>
        <a:blipFill>
          <a:blip xmlns:r="http://schemas.openxmlformats.org/officeDocument/2006/relationships" r:embed="rId1"/>
          <a:stretch>
            <a:fillRect t="-9615"/>
          </a:stretch>
        </a:blipFill>
      </dgm:spPr>
      <dgm:t>
        <a:bodyPr/>
        <a:lstStyle/>
        <a:p>
          <a:r>
            <a:rPr lang="en-US">
              <a:noFill/>
            </a:rPr>
            <a:t> </a:t>
          </a:r>
        </a:p>
      </dgm:t>
    </dgm:pt>
    <dgm:pt modelId="{48D2DCAA-06B7-4E1A-8C99-FC9857615D97}" type="parTrans" cxnId="{0C6EE095-B783-47C3-BE50-4CBBB591A886}">
      <dgm:prSet/>
      <dgm:spPr/>
      <dgm:t>
        <a:bodyPr/>
        <a:lstStyle/>
        <a:p>
          <a:endParaRPr lang="en-US"/>
        </a:p>
      </dgm:t>
    </dgm:pt>
    <dgm:pt modelId="{AA6FD391-7EF7-4FA6-9B14-AD30D6DFC945}" type="sibTrans" cxnId="{0C6EE095-B783-47C3-BE50-4CBBB591A886}">
      <dgm:prSet/>
      <dgm:spPr/>
      <dgm:t>
        <a:bodyPr/>
        <a:lstStyle/>
        <a:p>
          <a:endParaRPr lang="en-US"/>
        </a:p>
      </dgm:t>
    </dgm:pt>
    <dgm:pt modelId="{A7CC7839-4563-45FC-8008-5300CD91679D}">
      <dgm:prSet/>
      <dgm:spPr/>
      <dgm:t>
        <a:bodyPr/>
        <a:lstStyle/>
        <a:p>
          <a:r>
            <a:rPr lang="en-US" dirty="0"/>
            <a:t>Reduce speed</a:t>
          </a:r>
        </a:p>
      </dgm:t>
    </dgm:pt>
    <dgm:pt modelId="{FD8A628F-1A91-4ADF-A351-F7B8C7E76FAE}" type="parTrans" cxnId="{04574B3D-FDDD-4E65-83B5-527187F0FAD3}">
      <dgm:prSet/>
      <dgm:spPr/>
      <dgm:t>
        <a:bodyPr/>
        <a:lstStyle/>
        <a:p>
          <a:endParaRPr lang="en-US"/>
        </a:p>
      </dgm:t>
    </dgm:pt>
    <dgm:pt modelId="{534EC02B-1CEA-45BF-8D69-22150BE18771}" type="sibTrans" cxnId="{04574B3D-FDDD-4E65-83B5-527187F0FAD3}">
      <dgm:prSet/>
      <dgm:spPr/>
      <dgm:t>
        <a:bodyPr/>
        <a:lstStyle/>
        <a:p>
          <a:endParaRPr lang="en-US"/>
        </a:p>
      </dgm:t>
    </dgm:pt>
    <dgm:pt modelId="{F9174CDC-A859-41D9-895A-09DB0E529D81}">
      <dgm:prSet/>
      <dgm:spPr/>
      <dgm:t>
        <a:bodyPr/>
        <a:lstStyle/>
        <a:p>
          <a:r>
            <a:rPr lang="en-US"/>
            <a:t>Drive approximately 10 mph below speed limit</a:t>
          </a:r>
        </a:p>
      </dgm:t>
    </dgm:pt>
    <dgm:pt modelId="{362A8E6E-BDB3-4AEE-9645-4385F4A51683}" type="parTrans" cxnId="{C0306418-F305-4BB8-9DFE-272DF63D16B6}">
      <dgm:prSet/>
      <dgm:spPr/>
      <dgm:t>
        <a:bodyPr/>
        <a:lstStyle/>
        <a:p>
          <a:endParaRPr lang="en-US"/>
        </a:p>
      </dgm:t>
    </dgm:pt>
    <dgm:pt modelId="{5276632B-E77A-47CC-91DB-E0362579ECEA}" type="sibTrans" cxnId="{C0306418-F305-4BB8-9DFE-272DF63D16B6}">
      <dgm:prSet/>
      <dgm:spPr/>
      <dgm:t>
        <a:bodyPr/>
        <a:lstStyle/>
        <a:p>
          <a:endParaRPr lang="en-US"/>
        </a:p>
      </dgm:t>
    </dgm:pt>
    <dgm:pt modelId="{F0F9D469-A36F-4C17-8576-DB497FB0F1C3}">
      <dgm:prSet/>
      <dgm:spPr/>
      <dgm:t>
        <a:bodyPr/>
        <a:lstStyle/>
        <a:p>
          <a:r>
            <a:rPr lang="en-US"/>
            <a:t>Avoid tailgating</a:t>
          </a:r>
        </a:p>
      </dgm:t>
    </dgm:pt>
    <dgm:pt modelId="{C992DFA4-870D-4D60-9206-D186AD8BA620}" type="parTrans" cxnId="{73D9185F-F80D-4A7B-B9B4-766B1940F3FC}">
      <dgm:prSet/>
      <dgm:spPr/>
      <dgm:t>
        <a:bodyPr/>
        <a:lstStyle/>
        <a:p>
          <a:endParaRPr lang="en-US"/>
        </a:p>
      </dgm:t>
    </dgm:pt>
    <dgm:pt modelId="{CA63BCD2-6790-4DE8-B70A-89B2436320DF}" type="sibTrans" cxnId="{73D9185F-F80D-4A7B-B9B4-766B1940F3FC}">
      <dgm:prSet/>
      <dgm:spPr/>
      <dgm:t>
        <a:bodyPr/>
        <a:lstStyle/>
        <a:p>
          <a:endParaRPr lang="en-US"/>
        </a:p>
      </dgm:t>
    </dgm:pt>
    <dgm:pt modelId="{E740FF83-2451-4978-B955-431A600BF615}">
      <dgm:prSet/>
      <dgm:spPr/>
      <dgm:t>
        <a:bodyPr/>
        <a:lstStyle/>
        <a:p>
          <a:r>
            <a:rPr lang="en-US"/>
            <a:t>Stay 100 yards behind nearest vehicle</a:t>
          </a:r>
        </a:p>
      </dgm:t>
    </dgm:pt>
    <dgm:pt modelId="{183C7069-76FD-4101-BA82-2F31FAEC0096}" type="parTrans" cxnId="{E8663CBF-9853-4D09-AF0F-2918181E11ED}">
      <dgm:prSet/>
      <dgm:spPr/>
      <dgm:t>
        <a:bodyPr/>
        <a:lstStyle/>
        <a:p>
          <a:endParaRPr lang="en-US"/>
        </a:p>
      </dgm:t>
    </dgm:pt>
    <dgm:pt modelId="{B1E73E1C-8533-415F-883E-0CEC8EE5130A}" type="sibTrans" cxnId="{E8663CBF-9853-4D09-AF0F-2918181E11ED}">
      <dgm:prSet/>
      <dgm:spPr/>
      <dgm:t>
        <a:bodyPr/>
        <a:lstStyle/>
        <a:p>
          <a:endParaRPr lang="en-US"/>
        </a:p>
      </dgm:t>
    </dgm:pt>
    <dgm:pt modelId="{0408FDD4-B2A8-4A3D-BE90-F8D73C096F9A}" type="pres">
      <dgm:prSet presAssocID="{0128380F-C339-4689-B584-95B04FE2E0D2}" presName="Name0" presStyleCnt="0">
        <dgm:presLayoutVars>
          <dgm:dir/>
          <dgm:animLvl val="lvl"/>
          <dgm:resizeHandles val="exact"/>
        </dgm:presLayoutVars>
      </dgm:prSet>
      <dgm:spPr/>
    </dgm:pt>
    <dgm:pt modelId="{6100C9EA-DED8-4124-9179-F21F69A4397C}" type="pres">
      <dgm:prSet presAssocID="{F0F9D469-A36F-4C17-8576-DB497FB0F1C3}" presName="boxAndChildren" presStyleCnt="0"/>
      <dgm:spPr/>
    </dgm:pt>
    <dgm:pt modelId="{FC049BE5-579A-43C8-9F82-80D5D996A259}" type="pres">
      <dgm:prSet presAssocID="{F0F9D469-A36F-4C17-8576-DB497FB0F1C3}" presName="parentTextBox" presStyleLbl="node1" presStyleIdx="0" presStyleCnt="3"/>
      <dgm:spPr/>
    </dgm:pt>
    <dgm:pt modelId="{810C6F4D-4465-43E9-82D4-8B13D9A70575}" type="pres">
      <dgm:prSet presAssocID="{F0F9D469-A36F-4C17-8576-DB497FB0F1C3}" presName="entireBox" presStyleLbl="node1" presStyleIdx="0" presStyleCnt="3"/>
      <dgm:spPr/>
    </dgm:pt>
    <dgm:pt modelId="{2F434F61-6BC8-463B-9F5F-65F1CFA50AD5}" type="pres">
      <dgm:prSet presAssocID="{F0F9D469-A36F-4C17-8576-DB497FB0F1C3}" presName="descendantBox" presStyleCnt="0"/>
      <dgm:spPr/>
    </dgm:pt>
    <dgm:pt modelId="{977A5D02-87C9-4B6D-8DC7-9BF6697AA380}" type="pres">
      <dgm:prSet presAssocID="{E740FF83-2451-4978-B955-431A600BF615}" presName="childTextBox" presStyleLbl="fgAccFollowNode1" presStyleIdx="0" presStyleCnt="4">
        <dgm:presLayoutVars>
          <dgm:bulletEnabled val="1"/>
        </dgm:presLayoutVars>
      </dgm:prSet>
      <dgm:spPr/>
    </dgm:pt>
    <dgm:pt modelId="{C9C2612C-6C4D-4F90-BED9-7FAA2C21EAE9}" type="pres">
      <dgm:prSet presAssocID="{466BA326-0EEC-43DF-9895-0784C85EA5D2}" presName="sp" presStyleCnt="0"/>
      <dgm:spPr/>
    </dgm:pt>
    <dgm:pt modelId="{4958B99B-6FD5-4A4C-943D-AA41BE01E7CB}" type="pres">
      <dgm:prSet presAssocID="{41DACC0F-9262-440B-B4BF-A44044047163}" presName="arrowAndChildren" presStyleCnt="0"/>
      <dgm:spPr/>
    </dgm:pt>
    <dgm:pt modelId="{F1B6DC0F-9E49-4AB7-ACF0-7EDF8740832B}" type="pres">
      <dgm:prSet presAssocID="{41DACC0F-9262-440B-B4BF-A44044047163}" presName="parentTextArrow" presStyleLbl="node1" presStyleIdx="0" presStyleCnt="3"/>
      <dgm:spPr/>
    </dgm:pt>
    <dgm:pt modelId="{8001CE2A-4A95-4482-88CB-E25B099060C6}" type="pres">
      <dgm:prSet presAssocID="{41DACC0F-9262-440B-B4BF-A44044047163}" presName="arrow" presStyleLbl="node1" presStyleIdx="1" presStyleCnt="3"/>
      <dgm:spPr/>
    </dgm:pt>
    <dgm:pt modelId="{647C8D58-0E99-4072-AA15-F8D0EE9A1B55}" type="pres">
      <dgm:prSet presAssocID="{41DACC0F-9262-440B-B4BF-A44044047163}" presName="descendantArrow" presStyleCnt="0"/>
      <dgm:spPr/>
    </dgm:pt>
    <dgm:pt modelId="{9F66306A-D408-49F9-A4F6-2DA295FC2C58}" type="pres">
      <dgm:prSet presAssocID="{504649FD-3D7E-4D72-9FC4-DD47A4DDC4CE}" presName="childTextArrow" presStyleLbl="fgAccFollowNode1" presStyleIdx="1" presStyleCnt="4">
        <dgm:presLayoutVars>
          <dgm:bulletEnabled val="1"/>
        </dgm:presLayoutVars>
      </dgm:prSet>
      <dgm:spPr/>
    </dgm:pt>
    <dgm:pt modelId="{5F217715-E432-4229-B79E-D7090DB59AC8}" type="pres">
      <dgm:prSet presAssocID="{4AB2035E-19E5-498C-80F0-428EFB1CA6AC}" presName="childTextArrow" presStyleLbl="fgAccFollowNode1" presStyleIdx="2" presStyleCnt="4">
        <dgm:presLayoutVars>
          <dgm:bulletEnabled val="1"/>
        </dgm:presLayoutVars>
      </dgm:prSet>
      <dgm:spPr/>
    </dgm:pt>
    <dgm:pt modelId="{4FE8144B-1F1C-4CE6-9A94-5142A404ED75}" type="pres">
      <dgm:prSet presAssocID="{534EC02B-1CEA-45BF-8D69-22150BE18771}" presName="sp" presStyleCnt="0"/>
      <dgm:spPr/>
    </dgm:pt>
    <dgm:pt modelId="{FE082F8F-4CC7-430B-BCB6-B7002448B7FB}" type="pres">
      <dgm:prSet presAssocID="{A7CC7839-4563-45FC-8008-5300CD91679D}" presName="arrowAndChildren" presStyleCnt="0"/>
      <dgm:spPr/>
    </dgm:pt>
    <dgm:pt modelId="{7C0E5B2F-8145-406D-AEF9-10799C5FCFE8}" type="pres">
      <dgm:prSet presAssocID="{A7CC7839-4563-45FC-8008-5300CD91679D}" presName="parentTextArrow" presStyleLbl="node1" presStyleIdx="1" presStyleCnt="3"/>
      <dgm:spPr/>
    </dgm:pt>
    <dgm:pt modelId="{B01D36AF-E292-413A-ABCE-B1CBC8423919}" type="pres">
      <dgm:prSet presAssocID="{A7CC7839-4563-45FC-8008-5300CD91679D}" presName="arrow" presStyleLbl="node1" presStyleIdx="2" presStyleCnt="3"/>
      <dgm:spPr/>
    </dgm:pt>
    <dgm:pt modelId="{15867EE1-D472-4B6F-A885-964DE7C2F46F}" type="pres">
      <dgm:prSet presAssocID="{A7CC7839-4563-45FC-8008-5300CD91679D}" presName="descendantArrow" presStyleCnt="0"/>
      <dgm:spPr/>
    </dgm:pt>
    <dgm:pt modelId="{01BA43C3-2F40-4370-A852-710AFA3B5CFC}" type="pres">
      <dgm:prSet presAssocID="{F9174CDC-A859-41D9-895A-09DB0E529D81}" presName="childTextArrow" presStyleLbl="fgAccFollowNode1" presStyleIdx="3" presStyleCnt="4">
        <dgm:presLayoutVars>
          <dgm:bulletEnabled val="1"/>
        </dgm:presLayoutVars>
      </dgm:prSet>
      <dgm:spPr/>
    </dgm:pt>
  </dgm:ptLst>
  <dgm:cxnLst>
    <dgm:cxn modelId="{C0306418-F305-4BB8-9DFE-272DF63D16B6}" srcId="{A7CC7839-4563-45FC-8008-5300CD91679D}" destId="{F9174CDC-A859-41D9-895A-09DB0E529D81}" srcOrd="0" destOrd="0" parTransId="{362A8E6E-BDB3-4AEE-9645-4385F4A51683}" sibTransId="{5276632B-E77A-47CC-91DB-E0362579ECEA}"/>
    <dgm:cxn modelId="{D24D131E-16F2-4A49-8D07-FEA0CECF19D3}" srcId="{41DACC0F-9262-440B-B4BF-A44044047163}" destId="{504649FD-3D7E-4D72-9FC4-DD47A4DDC4CE}" srcOrd="0" destOrd="0" parTransId="{B51CB468-81E4-4360-87AA-E2574CC8ACB8}" sibTransId="{2ECDA38B-B8B5-4577-8E40-D19E3B0EB4BC}"/>
    <dgm:cxn modelId="{04574B3D-FDDD-4E65-83B5-527187F0FAD3}" srcId="{0128380F-C339-4689-B584-95B04FE2E0D2}" destId="{A7CC7839-4563-45FC-8008-5300CD91679D}" srcOrd="0" destOrd="0" parTransId="{FD8A628F-1A91-4ADF-A351-F7B8C7E76FAE}" sibTransId="{534EC02B-1CEA-45BF-8D69-22150BE18771}"/>
    <dgm:cxn modelId="{73D9185F-F80D-4A7B-B9B4-766B1940F3FC}" srcId="{0128380F-C339-4689-B584-95B04FE2E0D2}" destId="{F0F9D469-A36F-4C17-8576-DB497FB0F1C3}" srcOrd="2" destOrd="0" parTransId="{C992DFA4-870D-4D60-9206-D186AD8BA620}" sibTransId="{CA63BCD2-6790-4DE8-B70A-89B2436320DF}"/>
    <dgm:cxn modelId="{9DA79667-0048-4E0E-95DA-3BAB2E51BC57}" type="presOf" srcId="{A7CC7839-4563-45FC-8008-5300CD91679D}" destId="{7C0E5B2F-8145-406D-AEF9-10799C5FCFE8}" srcOrd="0" destOrd="0" presId="urn:microsoft.com/office/officeart/2005/8/layout/process4"/>
    <dgm:cxn modelId="{FC14B76A-4510-40AE-B239-CAE1FD9948A2}" type="presOf" srcId="{F0F9D469-A36F-4C17-8576-DB497FB0F1C3}" destId="{FC049BE5-579A-43C8-9F82-80D5D996A259}" srcOrd="0" destOrd="0" presId="urn:microsoft.com/office/officeart/2005/8/layout/process4"/>
    <dgm:cxn modelId="{1D669C76-39A3-4963-B5D5-1BA07FDDDD51}" type="presOf" srcId="{41DACC0F-9262-440B-B4BF-A44044047163}" destId="{8001CE2A-4A95-4482-88CB-E25B099060C6}" srcOrd="1" destOrd="0" presId="urn:microsoft.com/office/officeart/2005/8/layout/process4"/>
    <dgm:cxn modelId="{AF0CAA76-1020-4D30-9BFB-7DC7C9FE82C1}" type="presOf" srcId="{4AB2035E-19E5-498C-80F0-428EFB1CA6AC}" destId="{5F217715-E432-4229-B79E-D7090DB59AC8}" srcOrd="0" destOrd="0" presId="urn:microsoft.com/office/officeart/2005/8/layout/process4"/>
    <dgm:cxn modelId="{937D5D59-BBEB-4123-BB35-0660754188A5}" type="presOf" srcId="{0128380F-C339-4689-B584-95B04FE2E0D2}" destId="{0408FDD4-B2A8-4A3D-BE90-F8D73C096F9A}" srcOrd="0" destOrd="0" presId="urn:microsoft.com/office/officeart/2005/8/layout/process4"/>
    <dgm:cxn modelId="{19F66295-FF02-4069-B9B8-79E2BE3FE8FE}" type="presOf" srcId="{A7CC7839-4563-45FC-8008-5300CD91679D}" destId="{B01D36AF-E292-413A-ABCE-B1CBC8423919}" srcOrd="1" destOrd="0" presId="urn:microsoft.com/office/officeart/2005/8/layout/process4"/>
    <dgm:cxn modelId="{0C6EE095-B783-47C3-BE50-4CBBB591A886}" srcId="{41DACC0F-9262-440B-B4BF-A44044047163}" destId="{4AB2035E-19E5-498C-80F0-428EFB1CA6AC}" srcOrd="1" destOrd="0" parTransId="{48D2DCAA-06B7-4E1A-8C99-FC9857615D97}" sibTransId="{AA6FD391-7EF7-4FA6-9B14-AD30D6DFC945}"/>
    <dgm:cxn modelId="{79E9AA9F-2C37-4C11-AFB4-1909D84E2CBC}" srcId="{0128380F-C339-4689-B584-95B04FE2E0D2}" destId="{41DACC0F-9262-440B-B4BF-A44044047163}" srcOrd="1" destOrd="0" parTransId="{5D839485-8A5E-4CD9-B4DE-76CCEA34E983}" sibTransId="{466BA326-0EEC-43DF-9895-0784C85EA5D2}"/>
    <dgm:cxn modelId="{8DC2B9AE-942D-449E-A20F-047CFB96C72C}" type="presOf" srcId="{F0F9D469-A36F-4C17-8576-DB497FB0F1C3}" destId="{810C6F4D-4465-43E9-82D4-8B13D9A70575}" srcOrd="1" destOrd="0" presId="urn:microsoft.com/office/officeart/2005/8/layout/process4"/>
    <dgm:cxn modelId="{888156BE-F605-4576-A7ED-30026FF0F721}" type="presOf" srcId="{E740FF83-2451-4978-B955-431A600BF615}" destId="{977A5D02-87C9-4B6D-8DC7-9BF6697AA380}" srcOrd="0" destOrd="0" presId="urn:microsoft.com/office/officeart/2005/8/layout/process4"/>
    <dgm:cxn modelId="{E8663CBF-9853-4D09-AF0F-2918181E11ED}" srcId="{F0F9D469-A36F-4C17-8576-DB497FB0F1C3}" destId="{E740FF83-2451-4978-B955-431A600BF615}" srcOrd="0" destOrd="0" parTransId="{183C7069-76FD-4101-BA82-2F31FAEC0096}" sibTransId="{B1E73E1C-8533-415F-883E-0CEC8EE5130A}"/>
    <dgm:cxn modelId="{4DBF3FC8-19AD-4D40-88C4-5DC09A57FCBF}" type="presOf" srcId="{F9174CDC-A859-41D9-895A-09DB0E529D81}" destId="{01BA43C3-2F40-4370-A852-710AFA3B5CFC}" srcOrd="0" destOrd="0" presId="urn:microsoft.com/office/officeart/2005/8/layout/process4"/>
    <dgm:cxn modelId="{04808FFA-7BD9-4E37-BC0E-AF6328AEBCD5}" type="presOf" srcId="{41DACC0F-9262-440B-B4BF-A44044047163}" destId="{F1B6DC0F-9E49-4AB7-ACF0-7EDF8740832B}" srcOrd="0" destOrd="0" presId="urn:microsoft.com/office/officeart/2005/8/layout/process4"/>
    <dgm:cxn modelId="{C03841FF-5344-4795-B104-7ABDF6A0E092}" type="presOf" srcId="{504649FD-3D7E-4D72-9FC4-DD47A4DDC4CE}" destId="{9F66306A-D408-49F9-A4F6-2DA295FC2C58}" srcOrd="0" destOrd="0" presId="urn:microsoft.com/office/officeart/2005/8/layout/process4"/>
    <dgm:cxn modelId="{5010CD6E-1F2C-43F3-B463-BFC30EE3EFC6}" type="presParOf" srcId="{0408FDD4-B2A8-4A3D-BE90-F8D73C096F9A}" destId="{6100C9EA-DED8-4124-9179-F21F69A4397C}" srcOrd="0" destOrd="0" presId="urn:microsoft.com/office/officeart/2005/8/layout/process4"/>
    <dgm:cxn modelId="{BA3BA29C-6937-4769-8E29-C26E95574CB4}" type="presParOf" srcId="{6100C9EA-DED8-4124-9179-F21F69A4397C}" destId="{FC049BE5-579A-43C8-9F82-80D5D996A259}" srcOrd="0" destOrd="0" presId="urn:microsoft.com/office/officeart/2005/8/layout/process4"/>
    <dgm:cxn modelId="{96675D0B-072A-483A-9BFA-2A0D50257958}" type="presParOf" srcId="{6100C9EA-DED8-4124-9179-F21F69A4397C}" destId="{810C6F4D-4465-43E9-82D4-8B13D9A70575}" srcOrd="1" destOrd="0" presId="urn:microsoft.com/office/officeart/2005/8/layout/process4"/>
    <dgm:cxn modelId="{0B920809-1532-4DA5-A5CF-5B811A3BAD92}" type="presParOf" srcId="{6100C9EA-DED8-4124-9179-F21F69A4397C}" destId="{2F434F61-6BC8-463B-9F5F-65F1CFA50AD5}" srcOrd="2" destOrd="0" presId="urn:microsoft.com/office/officeart/2005/8/layout/process4"/>
    <dgm:cxn modelId="{AA65B9F5-2CDB-4DEC-B4EF-80B3CF65AD57}" type="presParOf" srcId="{2F434F61-6BC8-463B-9F5F-65F1CFA50AD5}" destId="{977A5D02-87C9-4B6D-8DC7-9BF6697AA380}" srcOrd="0" destOrd="0" presId="urn:microsoft.com/office/officeart/2005/8/layout/process4"/>
    <dgm:cxn modelId="{71BF5E73-3982-4F65-AA3C-3F2F779F568C}" type="presParOf" srcId="{0408FDD4-B2A8-4A3D-BE90-F8D73C096F9A}" destId="{C9C2612C-6C4D-4F90-BED9-7FAA2C21EAE9}" srcOrd="1" destOrd="0" presId="urn:microsoft.com/office/officeart/2005/8/layout/process4"/>
    <dgm:cxn modelId="{AF48D686-EF87-4ED1-ADDD-9ADE2E859A9E}" type="presParOf" srcId="{0408FDD4-B2A8-4A3D-BE90-F8D73C096F9A}" destId="{4958B99B-6FD5-4A4C-943D-AA41BE01E7CB}" srcOrd="2" destOrd="0" presId="urn:microsoft.com/office/officeart/2005/8/layout/process4"/>
    <dgm:cxn modelId="{0969191A-4357-4B22-BDF3-E3D9E4761CBE}" type="presParOf" srcId="{4958B99B-6FD5-4A4C-943D-AA41BE01E7CB}" destId="{F1B6DC0F-9E49-4AB7-ACF0-7EDF8740832B}" srcOrd="0" destOrd="0" presId="urn:microsoft.com/office/officeart/2005/8/layout/process4"/>
    <dgm:cxn modelId="{EECAF6B1-9810-4825-B030-62F58D74CE8A}" type="presParOf" srcId="{4958B99B-6FD5-4A4C-943D-AA41BE01E7CB}" destId="{8001CE2A-4A95-4482-88CB-E25B099060C6}" srcOrd="1" destOrd="0" presId="urn:microsoft.com/office/officeart/2005/8/layout/process4"/>
    <dgm:cxn modelId="{82427C42-0D86-4CD6-B6EA-F19698D4F492}" type="presParOf" srcId="{4958B99B-6FD5-4A4C-943D-AA41BE01E7CB}" destId="{647C8D58-0E99-4072-AA15-F8D0EE9A1B55}" srcOrd="2" destOrd="0" presId="urn:microsoft.com/office/officeart/2005/8/layout/process4"/>
    <dgm:cxn modelId="{2918A763-A8BA-41FD-884F-2FFABAD69908}" type="presParOf" srcId="{647C8D58-0E99-4072-AA15-F8D0EE9A1B55}" destId="{9F66306A-D408-49F9-A4F6-2DA295FC2C58}" srcOrd="0" destOrd="0" presId="urn:microsoft.com/office/officeart/2005/8/layout/process4"/>
    <dgm:cxn modelId="{D8D2466A-0299-436B-A2EF-241EB32EF4CE}" type="presParOf" srcId="{647C8D58-0E99-4072-AA15-F8D0EE9A1B55}" destId="{5F217715-E432-4229-B79E-D7090DB59AC8}" srcOrd="1" destOrd="0" presId="urn:microsoft.com/office/officeart/2005/8/layout/process4"/>
    <dgm:cxn modelId="{F4BA23AC-A835-4586-96BC-77688980B686}" type="presParOf" srcId="{0408FDD4-B2A8-4A3D-BE90-F8D73C096F9A}" destId="{4FE8144B-1F1C-4CE6-9A94-5142A404ED75}" srcOrd="3" destOrd="0" presId="urn:microsoft.com/office/officeart/2005/8/layout/process4"/>
    <dgm:cxn modelId="{A8CB4DF2-62A6-4DA7-907B-7BB75FBE14F5}" type="presParOf" srcId="{0408FDD4-B2A8-4A3D-BE90-F8D73C096F9A}" destId="{FE082F8F-4CC7-430B-BCB6-B7002448B7FB}" srcOrd="4" destOrd="0" presId="urn:microsoft.com/office/officeart/2005/8/layout/process4"/>
    <dgm:cxn modelId="{D54AFAE6-F100-47D5-8A4A-CED871DB877E}" type="presParOf" srcId="{FE082F8F-4CC7-430B-BCB6-B7002448B7FB}" destId="{7C0E5B2F-8145-406D-AEF9-10799C5FCFE8}" srcOrd="0" destOrd="0" presId="urn:microsoft.com/office/officeart/2005/8/layout/process4"/>
    <dgm:cxn modelId="{CE27D075-F90E-49B6-9554-AEF767FEDF39}" type="presParOf" srcId="{FE082F8F-4CC7-430B-BCB6-B7002448B7FB}" destId="{B01D36AF-E292-413A-ABCE-B1CBC8423919}" srcOrd="1" destOrd="0" presId="urn:microsoft.com/office/officeart/2005/8/layout/process4"/>
    <dgm:cxn modelId="{FCB0F1CE-4B18-4BD9-8DFB-C243BDCE5D2F}" type="presParOf" srcId="{FE082F8F-4CC7-430B-BCB6-B7002448B7FB}" destId="{15867EE1-D472-4B6F-A885-964DE7C2F46F}" srcOrd="2" destOrd="0" presId="urn:microsoft.com/office/officeart/2005/8/layout/process4"/>
    <dgm:cxn modelId="{D4D3B024-CCDD-4A9A-8B30-5198232C480A}" type="presParOf" srcId="{15867EE1-D472-4B6F-A885-964DE7C2F46F}" destId="{01BA43C3-2F40-4370-A852-710AFA3B5CFC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10C6F4D-4465-43E9-82D4-8B13D9A70575}">
      <dsp:nvSpPr>
        <dsp:cNvPr id="0" name=""/>
        <dsp:cNvSpPr/>
      </dsp:nvSpPr>
      <dsp:spPr>
        <a:xfrm>
          <a:off x="0" y="4129903"/>
          <a:ext cx="9144000" cy="135552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Avoid tailgating</a:t>
          </a:r>
        </a:p>
      </dsp:txBody>
      <dsp:txXfrm>
        <a:off x="0" y="4129903"/>
        <a:ext cx="9144000" cy="731984"/>
      </dsp:txXfrm>
    </dsp:sp>
    <dsp:sp modelId="{977A5D02-87C9-4B6D-8DC7-9BF6697AA380}">
      <dsp:nvSpPr>
        <dsp:cNvPr id="0" name=""/>
        <dsp:cNvSpPr/>
      </dsp:nvSpPr>
      <dsp:spPr>
        <a:xfrm>
          <a:off x="0" y="4834777"/>
          <a:ext cx="9144000" cy="623542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9050" rIns="10668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Stay 100 yards behind nearest vehicle</a:t>
          </a:r>
        </a:p>
      </dsp:txBody>
      <dsp:txXfrm>
        <a:off x="0" y="4834777"/>
        <a:ext cx="9144000" cy="623542"/>
      </dsp:txXfrm>
    </dsp:sp>
    <dsp:sp modelId="{8001CE2A-4A95-4482-88CB-E25B099060C6}">
      <dsp:nvSpPr>
        <dsp:cNvPr id="0" name=""/>
        <dsp:cNvSpPr/>
      </dsp:nvSpPr>
      <dsp:spPr>
        <a:xfrm rot="10800000">
          <a:off x="0" y="2065436"/>
          <a:ext cx="9144000" cy="2084799"/>
        </a:xfrm>
        <a:prstGeom prst="upArrowCallout">
          <a:avLst/>
        </a:prstGeom>
        <a:solidFill>
          <a:schemeClr val="accent2">
            <a:hueOff val="-727682"/>
            <a:satOff val="-41964"/>
            <a:lumOff val="43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Beware of black ice</a:t>
          </a:r>
        </a:p>
      </dsp:txBody>
      <dsp:txXfrm rot="-10800000">
        <a:off x="0" y="2065436"/>
        <a:ext cx="9144000" cy="731764"/>
      </dsp:txXfrm>
    </dsp:sp>
    <dsp:sp modelId="{9F66306A-D408-49F9-A4F6-2DA295FC2C58}">
      <dsp:nvSpPr>
        <dsp:cNvPr id="0" name=""/>
        <dsp:cNvSpPr/>
      </dsp:nvSpPr>
      <dsp:spPr>
        <a:xfrm>
          <a:off x="0" y="2797201"/>
          <a:ext cx="4572000" cy="623355"/>
        </a:xfrm>
        <a:prstGeom prst="rect">
          <a:avLst/>
        </a:prstGeom>
        <a:solidFill>
          <a:schemeClr val="accent2">
            <a:tint val="40000"/>
            <a:alpha val="90000"/>
            <a:hueOff val="-283075"/>
            <a:satOff val="-25115"/>
            <a:lumOff val="-256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283075"/>
              <a:satOff val="-25115"/>
              <a:lumOff val="-25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9050" rIns="10668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Can form at temperatures below 0°F</a:t>
          </a:r>
        </a:p>
      </dsp:txBody>
      <dsp:txXfrm>
        <a:off x="0" y="2797201"/>
        <a:ext cx="4572000" cy="623355"/>
      </dsp:txXfrm>
    </dsp:sp>
    <dsp:sp modelId="{5F217715-E432-4229-B79E-D7090DB59AC8}">
      <dsp:nvSpPr>
        <dsp:cNvPr id="0" name=""/>
        <dsp:cNvSpPr/>
      </dsp:nvSpPr>
      <dsp:spPr>
        <a:xfrm>
          <a:off x="4572000" y="2797201"/>
          <a:ext cx="4572000" cy="623355"/>
        </a:xfrm>
        <a:prstGeom prst="rect">
          <a:avLst/>
        </a:prstGeom>
        <a:solidFill>
          <a:schemeClr val="accent2">
            <a:tint val="40000"/>
            <a:alpha val="90000"/>
            <a:hueOff val="-566151"/>
            <a:satOff val="-50231"/>
            <a:lumOff val="-513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566151"/>
              <a:satOff val="-50231"/>
              <a:lumOff val="-51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9050" rIns="10668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To convert Fahrenheit to Celsius: </a:t>
          </a:r>
        </a:p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14:m xmlns:a14="http://schemas.microsoft.com/office/drawing/2010/main">
            <m:oMathPara xmlns:m="http://schemas.openxmlformats.org/officeDocument/2006/math">
              <m:oMathParaPr>
                <m:jc m:val="centerGroup"/>
              </m:oMathParaPr>
              <m:oMath xmlns:m="http://schemas.openxmlformats.org/officeDocument/2006/math">
                <m:r>
                  <a:rPr lang="en-US" sz="1500" i="1" kern="120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m:t>℃=</m:t>
                </m:r>
                <m:r>
                  <a:rPr lang="en-US" sz="1500" b="0" i="1" kern="120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m:t>(</m:t>
                </m:r>
                <m:r>
                  <a:rPr lang="en-US" sz="1500" i="1" kern="120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m:t>℉−</m:t>
                </m:r>
                <m:r>
                  <a:rPr lang="en-US" sz="1500" b="0" i="1" kern="1200" smtClean="0">
                    <a:latin typeface="Cambria Math" panose="02040503050406030204" pitchFamily="18" charset="0"/>
                    <a:ea typeface="Cambria Math" panose="02040503050406030204" pitchFamily="18" charset="0"/>
                  </a:rPr>
                  <m:t>32)÷1.8</m:t>
                </m:r>
              </m:oMath>
            </m:oMathPara>
          </a14:m>
          <a:endParaRPr lang="en-US" sz="1500" kern="1200" dirty="0"/>
        </a:p>
      </dsp:txBody>
      <dsp:txXfrm>
        <a:off x="4572000" y="2797201"/>
        <a:ext cx="4572000" cy="623355"/>
      </dsp:txXfrm>
    </dsp:sp>
    <dsp:sp modelId="{B01D36AF-E292-413A-ABCE-B1CBC8423919}">
      <dsp:nvSpPr>
        <dsp:cNvPr id="0" name=""/>
        <dsp:cNvSpPr/>
      </dsp:nvSpPr>
      <dsp:spPr>
        <a:xfrm rot="10800000">
          <a:off x="0" y="969"/>
          <a:ext cx="9144000" cy="2084799"/>
        </a:xfrm>
        <a:prstGeom prst="upArrowCallout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 dirty="0"/>
            <a:t>Reduce speed</a:t>
          </a:r>
        </a:p>
      </dsp:txBody>
      <dsp:txXfrm rot="-10800000">
        <a:off x="0" y="969"/>
        <a:ext cx="9144000" cy="731764"/>
      </dsp:txXfrm>
    </dsp:sp>
    <dsp:sp modelId="{01BA43C3-2F40-4370-A852-710AFA3B5CFC}">
      <dsp:nvSpPr>
        <dsp:cNvPr id="0" name=""/>
        <dsp:cNvSpPr/>
      </dsp:nvSpPr>
      <dsp:spPr>
        <a:xfrm>
          <a:off x="0" y="732734"/>
          <a:ext cx="9144000" cy="623355"/>
        </a:xfrm>
        <a:prstGeom prst="rect">
          <a:avLst/>
        </a:prstGeom>
        <a:solidFill>
          <a:schemeClr val="accent2">
            <a:tint val="40000"/>
            <a:alpha val="90000"/>
            <a:hueOff val="-849226"/>
            <a:satOff val="-75346"/>
            <a:lumOff val="-769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-849226"/>
              <a:satOff val="-75346"/>
              <a:lumOff val="-76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9050" rIns="10668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Drive approximately 10 mph below speed limit</a:t>
          </a:r>
        </a:p>
      </dsp:txBody>
      <dsp:txXfrm>
        <a:off x="0" y="732734"/>
        <a:ext cx="9144000" cy="62335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58F3CE-5AF6-4C44-A90B-7957CA0174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B6103B-15AA-4C95-92BE-7ADDC5700C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B54B11-2226-4FF4-86B2-C0E15F767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E58C3-DED2-4D62-B6C6-D98FBBC552AF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FB1D9D-CC5E-4EFF-87E8-E56999216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622657-2974-45FC-ABFA-AF1A132C4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35A14-1C74-4D11-8AB7-1DC132DFF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6982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2156D-D725-47DB-AB05-BAE375542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D39A266-BFD2-4179-B054-AF16841B9B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991BC9-5400-4390-85CE-EC6835190B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E58C3-DED2-4D62-B6C6-D98FBBC552AF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4C115B-8C67-4C72-B040-2FDFBA5EC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B9398F-7977-4866-9EE5-8B0565B337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35A14-1C74-4D11-8AB7-1DC132DFF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7641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9FDC8E5-A7AA-4731-AFBA-2ED2A0C1A8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B56D319-3BE5-46A1-9839-1709773DA3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80A90D-902A-4682-BE17-A7BD550B22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E58C3-DED2-4D62-B6C6-D98FBBC552AF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E7B90C-8A6B-40A7-A4C4-66F8E43F7A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4F3BE-8CFF-430C-A007-510DAA49DE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35A14-1C74-4D11-8AB7-1DC132DFF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2557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F53ECA-AB31-46DB-A5BE-F7B4899505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808DED-E7FB-434E-A489-D7AAFFCB06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88D4F9-DC0D-456A-9C5B-8EC9BF744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E58C3-DED2-4D62-B6C6-D98FBBC552AF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0E2342-B078-4BAF-A3E8-42FD981E1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C80219-610C-41F4-8E47-82BE20302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35A14-1C74-4D11-8AB7-1DC132DFF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7107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A69EF3-F555-4BB8-8044-7F21F98B76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E9E5A7C-5C8C-4EDA-BAFF-7787210B63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9C9AB0-D7CC-42BE-886D-0518E8B0EA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E58C3-DED2-4D62-B6C6-D98FBBC552AF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15CB23-1D17-4A59-819B-70E056C1F1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442A44-2623-41DD-98BA-2BEA0C2FAF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35A14-1C74-4D11-8AB7-1DC132DFF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8567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95DA-B133-41CF-B057-FA360E479A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07FB9C-6A7A-4FB7-9D14-73F5EDB55F6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39D132-D5E5-4DA4-9787-2A57CA7E82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A021FD-4A13-4DF3-970B-A6A71DF3C4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E58C3-DED2-4D62-B6C6-D98FBBC552AF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131511-FFEA-41F7-9384-C2D063B70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A172AD-0092-47D5-8C9B-C84D705CF5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35A14-1C74-4D11-8AB7-1DC132DFF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9750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F6A103-498A-4E41-94E3-FD6417EEF0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C6986B-578F-4122-9080-7DA9A1703B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C53098-B3D1-4279-A64B-0B0EBB8B93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53A8C1-B321-426C-BF30-22EFBA0FAF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59D6381-73E8-419A-B564-15EA780728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DFD673-02DF-43CD-A789-D49210069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E58C3-DED2-4D62-B6C6-D98FBBC552AF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C4906A7-1D20-4C69-8220-3F9337E4C2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16042CC-0EC4-452E-A827-DEB9C8B686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35A14-1C74-4D11-8AB7-1DC132DFF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3594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173EB3-9C4F-4989-A9AB-0232D8BA0E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F710813-944E-4F01-ACFE-EAF8331622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E58C3-DED2-4D62-B6C6-D98FBBC552AF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A40DD9-4B20-44F9-B83A-93E59DC934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E7448C-9604-41C4-BAD8-96229649DB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35A14-1C74-4D11-8AB7-1DC132DFF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6705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9B9541D-8CE9-418A-9C38-6E024AEAEC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E58C3-DED2-4D62-B6C6-D98FBBC552AF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DE20536-ADEC-4DEA-8B86-1C020C8BBD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5E1F50A-2C86-4C81-84E9-C03F7DD04D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35A14-1C74-4D11-8AB7-1DC132DFF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0463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A31202-2985-464D-80D5-1BCB604D09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8E550F-8ECC-466C-94FE-F46AF1E6CC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73240E-66A0-4EC4-8CAA-8C64685854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145051-09AC-4BB5-80F6-003CEBFDE2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E58C3-DED2-4D62-B6C6-D98FBBC552AF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17345D9-9594-4ECD-9D6D-8308EE1187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32C7F7-CE00-4A42-99EB-875B1D06C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35A14-1C74-4D11-8AB7-1DC132DFF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58593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6DBD91-553B-4092-BAD2-9BDD9F5C7F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6CCEA01-C4D2-426A-A998-F32FF8A2A4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529D30C-02A4-4CE9-8AC9-CCE5FA3EF6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378DF42-A736-4A8A-8B24-34D396BC7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E58C3-DED2-4D62-B6C6-D98FBBC552AF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CDBF6B-5067-49D3-91E6-00B33D665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685341-B601-4076-A1A5-048DE3165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35A14-1C74-4D11-8AB7-1DC132DFF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5860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wind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8199546-A694-48C6-821C-9F06968661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1AF872-8ADC-4FA6-AB3A-527334D8A2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06BB912-D1B4-49D0-994C-A37C25753C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AE58C3-DED2-4D62-B6C6-D98FBBC552AF}" type="datetimeFigureOut">
              <a:rPr lang="en-US" smtClean="0"/>
              <a:t>1/22/2019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BDBB9C-8B20-4904-ADE3-8834FDBEA3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F4ECEB-32EB-4DF5-9385-C9754499C4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735A14-1C74-4D11-8AB7-1DC132DFF6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082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wind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media" Target="../media/media2.m4a"/><Relationship Id="rId7" Type="http://schemas.openxmlformats.org/officeDocument/2006/relationships/image" Target="../media/image3.jp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.jpe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.m4a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11" Type="http://schemas.microsoft.com/office/2007/relationships/hdphoto" Target="../media/hdphoto3.wdp"/><Relationship Id="rId5" Type="http://schemas.openxmlformats.org/officeDocument/2006/relationships/diagramColors" Target="../diagrams/colors1.xml"/><Relationship Id="rId10" Type="http://schemas.openxmlformats.org/officeDocument/2006/relationships/image" Target="../media/image7.png"/><Relationship Id="rId4" Type="http://schemas.openxmlformats.org/officeDocument/2006/relationships/diagramQuickStyle" Target="../diagrams/quickStyle1.xml"/><Relationship Id="rId9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snow covered road&#10;&#10;Description automatically generated">
            <a:hlinkClick r:id="" action="ppaction://hlinkshowjump?jump=lastslide"/>
            <a:extLst>
              <a:ext uri="{FF2B5EF4-FFF2-40B4-BE49-F238E27FC236}">
                <a16:creationId xmlns:a16="http://schemas.microsoft.com/office/drawing/2014/main" id="{65FB8187-AB7F-4EFD-934C-77D1762E93E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5730"/>
          <a:stretch/>
        </p:blipFill>
        <p:spPr>
          <a:xfrm>
            <a:off x="20" y="0"/>
            <a:ext cx="12191980" cy="6857990"/>
          </a:xfrm>
          <a:prstGeom prst="rect">
            <a:avLst/>
          </a:prstGeom>
        </p:spPr>
      </p:pic>
      <p:sp>
        <p:nvSpPr>
          <p:cNvPr id="10" name="Freeform 5">
            <a:extLst>
              <a:ext uri="{FF2B5EF4-FFF2-40B4-BE49-F238E27FC236}">
                <a16:creationId xmlns:a16="http://schemas.microsoft.com/office/drawing/2014/main" id="{87CC2527-562A-4F69-B487-4371E5B243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grayWhite">
          <a:xfrm>
            <a:off x="7488621" y="2277613"/>
            <a:ext cx="4703379" cy="4580387"/>
          </a:xfrm>
          <a:custGeom>
            <a:avLst/>
            <a:gdLst>
              <a:gd name="T0" fmla="*/ 1333 w 1333"/>
              <a:gd name="T1" fmla="*/ 1031 h 1298"/>
              <a:gd name="T2" fmla="*/ 1333 w 1333"/>
              <a:gd name="T3" fmla="*/ 380 h 1298"/>
              <a:gd name="T4" fmla="*/ 706 w 1333"/>
              <a:gd name="T5" fmla="*/ 0 h 1298"/>
              <a:gd name="T6" fmla="*/ 0 w 1333"/>
              <a:gd name="T7" fmla="*/ 706 h 1298"/>
              <a:gd name="T8" fmla="*/ 323 w 1333"/>
              <a:gd name="T9" fmla="*/ 1298 h 1298"/>
              <a:gd name="T10" fmla="*/ 1090 w 1333"/>
              <a:gd name="T11" fmla="*/ 1298 h 1298"/>
              <a:gd name="T12" fmla="*/ 1333 w 1333"/>
              <a:gd name="T13" fmla="*/ 1031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33" h="1298">
                <a:moveTo>
                  <a:pt x="1333" y="1031"/>
                </a:moveTo>
                <a:cubicBezTo>
                  <a:pt x="1333" y="380"/>
                  <a:pt x="1333" y="380"/>
                  <a:pt x="1333" y="380"/>
                </a:cubicBezTo>
                <a:cubicBezTo>
                  <a:pt x="1215" y="154"/>
                  <a:pt x="979" y="0"/>
                  <a:pt x="706" y="0"/>
                </a:cubicBezTo>
                <a:cubicBezTo>
                  <a:pt x="317" y="0"/>
                  <a:pt x="0" y="316"/>
                  <a:pt x="0" y="706"/>
                </a:cubicBezTo>
                <a:cubicBezTo>
                  <a:pt x="0" y="954"/>
                  <a:pt x="129" y="1172"/>
                  <a:pt x="323" y="1298"/>
                </a:cubicBezTo>
                <a:cubicBezTo>
                  <a:pt x="1090" y="1298"/>
                  <a:pt x="1090" y="1298"/>
                  <a:pt x="1090" y="1298"/>
                </a:cubicBezTo>
                <a:cubicBezTo>
                  <a:pt x="1193" y="1232"/>
                  <a:pt x="1276" y="1140"/>
                  <a:pt x="1333" y="103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 w="50800" cap="sq" cmpd="dbl">
            <a:noFill/>
            <a:miter lim="800000"/>
          </a:ln>
          <a:effectLst/>
          <a:extLst/>
        </p:spPr>
        <p:txBody>
          <a:bodyPr vert="horz" lIns="91440" tIns="45720" rIns="91440" bIns="45720" rtlCol="0" anchor="t">
            <a:normAutofit/>
          </a:bodyPr>
          <a:lstStyle/>
          <a:p>
            <a:pPr algn="ctr">
              <a:spcAft>
                <a:spcPts val="1000"/>
              </a:spcAft>
              <a:buClr>
                <a:schemeClr val="tx1"/>
              </a:buClr>
              <a:buSzPct val="100000"/>
              <a:buFont typeface="Arial"/>
              <a:buNone/>
            </a:pPr>
            <a:endParaRPr lang="en-US" sz="1600" cap="all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9E3B661-D6F7-4430-9A3C-77F55B5CB9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22021" y="3231931"/>
            <a:ext cx="3852041" cy="183405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4000" dirty="0"/>
              <a:t>Tips for Driving</a:t>
            </a:r>
            <a:br>
              <a:rPr lang="en-US" sz="4000" dirty="0"/>
            </a:br>
            <a:r>
              <a:rPr lang="en-US" sz="4000" dirty="0"/>
              <a:t>in Adverse Conditions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CDAEC91-5BCE-4B55-9CC0-43EF94CB73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480331" y="5123793"/>
            <a:ext cx="935420" cy="0"/>
          </a:xfrm>
          <a:prstGeom prst="line">
            <a:avLst/>
          </a:prstGeom>
          <a:ln w="25400" cap="sq">
            <a:solidFill>
              <a:schemeClr val="tx1">
                <a:lumMod val="85000"/>
                <a:lumOff val="15000"/>
              </a:schemeClr>
            </a:solidFill>
            <a:beve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10487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wind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alphaModFix amt="40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upport_PPT_7_Driving">
            <a:hlinkClick r:id="" action="ppaction://media"/>
            <a:extLst>
              <a:ext uri="{FF2B5EF4-FFF2-40B4-BE49-F238E27FC236}">
                <a16:creationId xmlns:a16="http://schemas.microsoft.com/office/drawing/2014/main" id="{9D4EE467-99EC-4255-AF0A-97B3E60E29DC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73164" y="649288"/>
            <a:ext cx="9754125" cy="5486400"/>
          </a:xfrm>
          <a:prstGeom prst="roundRect">
            <a:avLst>
              <a:gd name="adj" fmla="val 5439"/>
            </a:avLst>
          </a:prstGeom>
          <a:ln>
            <a:noFill/>
          </a:ln>
          <a:effectLst>
            <a:innerShdw blurRad="114300" dist="50800">
              <a:srgbClr val="000000">
                <a:alpha val="0"/>
              </a:srgbClr>
            </a:innerShdw>
          </a:effectLst>
        </p:spPr>
      </p:pic>
      <p:pic>
        <p:nvPicPr>
          <p:cNvPr id="3" name="Support_PPT_7_Rain">
            <a:hlinkClick r:id="" action="ppaction://media"/>
            <a:extLst>
              <a:ext uri="{FF2B5EF4-FFF2-40B4-BE49-F238E27FC236}">
                <a16:creationId xmlns:a16="http://schemas.microsoft.com/office/drawing/2014/main" id="{791D4C02-2678-4B48-B099-0EAF98F1D454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365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1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001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  <a:alpha val="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Diagram 4">
                <a:extLst>
                  <a:ext uri="{FF2B5EF4-FFF2-40B4-BE49-F238E27FC236}">
                    <a16:creationId xmlns:a16="http://schemas.microsoft.com/office/drawing/2014/main" id="{910F3A8B-9F06-4C91-BF7E-527B0DA75E7A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565575497"/>
                  </p:ext>
                </p:extLst>
              </p:nvPr>
            </p:nvGraphicFramePr>
            <p:xfrm>
              <a:off x="1861965" y="1371600"/>
              <a:ext cx="9144000" cy="548640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2" r:lo="rId3" r:qs="rId4" r:cs="rId5"/>
              </a:graphicData>
            </a:graphic>
          </p:graphicFrame>
        </mc:Choice>
        <mc:Fallback>
          <p:graphicFrame>
            <p:nvGraphicFramePr>
              <p:cNvPr id="5" name="Diagram 4">
                <a:extLst>
                  <a:ext uri="{FF2B5EF4-FFF2-40B4-BE49-F238E27FC236}">
                    <a16:creationId xmlns:a16="http://schemas.microsoft.com/office/drawing/2014/main" id="{910F3A8B-9F06-4C91-BF7E-527B0DA75E7A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565575497"/>
                  </p:ext>
                </p:extLst>
              </p:nvPr>
            </p:nvGraphicFramePr>
            <p:xfrm>
              <a:off x="1861965" y="1371600"/>
              <a:ext cx="9144000" cy="548640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7" r:lo="rId3" r:qs="rId4" r:cs="rId5"/>
              </a:graphicData>
            </a:graphic>
          </p:graphicFrame>
        </mc:Fallback>
      </mc:AlternateContent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114BBF0B-0A7E-43F5-86E0-08130BE2505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521" b="96958" l="3419" r="97721">
                        <a14:foregroundMark x1="9461" y1="40114" x2="9449" y2="39652"/>
                        <a14:foregroundMark x1="9544" y1="43346" x2="9461" y2="40114"/>
                        <a14:foregroundMark x1="14968" y1="25665" x2="21795" y2="24335"/>
                        <a14:foregroundMark x1="9958" y1="26642" x2="11127" y2="26414"/>
                        <a14:foregroundMark x1="29885" y1="16644" x2="42593" y2="4563"/>
                        <a14:foregroundMark x1="21795" y1="24335" x2="23776" y2="22451"/>
                        <a14:foregroundMark x1="42593" y1="4563" x2="80627" y2="8935"/>
                        <a14:foregroundMark x1="80627" y1="8935" x2="81197" y2="9316"/>
                        <a14:foregroundMark x1="59687" y1="3802" x2="47293" y2="2091"/>
                        <a14:foregroundMark x1="47293" y1="2091" x2="44017" y2="3612"/>
                        <a14:foregroundMark x1="6139" y1="38734" x2="5840" y2="40684"/>
                        <a14:foregroundMark x1="8405" y1="23954" x2="7764" y2="28131"/>
                        <a14:foregroundMark x1="5840" y1="40684" x2="7407" y2="42776"/>
                        <a14:foregroundMark x1="4131" y1="38403" x2="3561" y2="28707"/>
                        <a14:foregroundMark x1="89174" y1="20342" x2="93875" y2="35741"/>
                        <a14:foregroundMark x1="93875" y1="35741" x2="89744" y2="46958"/>
                        <a14:foregroundMark x1="97578" y1="36312" x2="97721" y2="42205"/>
                        <a14:foregroundMark x1="21652" y1="96958" x2="30199" y2="81179"/>
                        <a14:foregroundMark x1="45869" y1="96958" x2="52849" y2="83080"/>
                        <a14:foregroundMark x1="52849" y1="83080" x2="52849" y2="83080"/>
                        <a14:foregroundMark x1="24359" y1="20722" x2="24929" y2="19582"/>
                        <a14:foregroundMark x1="25926" y1="18441" x2="24929" y2="20342"/>
                        <a14:foregroundMark x1="28775" y1="16160" x2="30057" y2="16540"/>
                        <a14:foregroundMark x1="24786" y1="21293" x2="25783" y2="19582"/>
                        <a14:backgroundMark x1="7977" y1="31559" x2="8547" y2="35361"/>
                        <a14:backgroundMark x1="8547" y1="35361" x2="9829" y2="30418"/>
                        <a14:backgroundMark x1="5983" y1="33270" x2="9117" y2="30038"/>
                        <a14:backgroundMark x1="6410" y1="35171" x2="10256" y2="38593"/>
                        <a14:backgroundMark x1="9402" y1="38403" x2="9544" y2="39544"/>
                        <a14:backgroundMark x1="9972" y1="40114" x2="9972" y2="40114"/>
                        <a14:backgroundMark x1="9402" y1="40114" x2="9402" y2="40114"/>
                        <a14:backgroundMark x1="9402" y1="40304" x2="9402" y2="40304"/>
                        <a14:backgroundMark x1="8120" y1="32319" x2="13533" y2="27757"/>
                        <a14:backgroundMark x1="9259" y1="28327" x2="9259" y2="28327"/>
                        <a14:backgroundMark x1="6695" y1="31369" x2="9402" y2="28327"/>
                        <a14:backgroundMark x1="25214" y1="23194" x2="28655" y2="19152"/>
                        <a14:backgroundMark x1="25356" y1="22053" x2="25961" y2="21184"/>
                        <a14:backgroundMark x1="29630" y1="18251" x2="29630" y2="18251"/>
                        <a14:backgroundMark x1="28797" y1="18814" x2="29345" y2="18251"/>
                        <a14:backgroundMark x1="27729" y1="19910" x2="28510" y2="19108"/>
                        <a14:backgroundMark x1="25641" y1="22053" x2="26254" y2="21423"/>
                        <a14:backgroundMark x1="11396" y1="27757" x2="14103" y2="26616"/>
                        <a14:backgroundMark x1="10541" y1="27757" x2="14387" y2="26996"/>
                        <a14:backgroundMark x1="25071" y1="24905" x2="26109" y2="21305"/>
                        <a14:backgroundMark x1="25783" y1="21293" x2="25356" y2="21483"/>
                        <a14:backgroundMark x1="25395" y1="20723" x2="25499" y2="222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3050897" cy="2286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B513F39-05A0-40F6-955A-3789FCB3F20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3261" b="95522" l="5042" r="95917">
                        <a14:foregroundMark x1="9833" y1="29435" x2="8167" y2="43565"/>
                        <a14:foregroundMark x1="8167" y1="43565" x2="10125" y2="47435"/>
                        <a14:foregroundMark x1="6250" y1="45043" x2="5125" y2="33913"/>
                        <a14:foregroundMark x1="49167" y1="9826" x2="63917" y2="6565"/>
                        <a14:foregroundMark x1="63917" y1="6565" x2="75958" y2="9957"/>
                        <a14:foregroundMark x1="57292" y1="4478" x2="67542" y2="4000"/>
                        <a14:foregroundMark x1="59875" y1="3435" x2="63125" y2="3261"/>
                        <a14:foregroundMark x1="90375" y1="23348" x2="92708" y2="43348"/>
                        <a14:foregroundMark x1="92708" y1="43348" x2="79708" y2="48130"/>
                        <a14:foregroundMark x1="79708" y1="48130" x2="79083" y2="47870"/>
                        <a14:foregroundMark x1="94500" y1="31391" x2="95917" y2="39696"/>
                        <a14:foregroundMark x1="19250" y1="57870" x2="17958" y2="72261"/>
                        <a14:foregroundMark x1="9667" y1="71217" x2="27083" y2="62478"/>
                        <a14:foregroundMark x1="10667" y1="61261" x2="26083" y2="72870"/>
                        <a14:foregroundMark x1="10125" y1="62304" x2="10958" y2="61565"/>
                        <a14:foregroundMark x1="45042" y1="74652" x2="59583" y2="62000"/>
                        <a14:foregroundMark x1="53292" y1="70652" x2="54292" y2="77043"/>
                        <a14:foregroundMark x1="56000" y1="69435" x2="61000" y2="71696"/>
                        <a14:foregroundMark x1="73958" y1="66783" x2="86305" y2="63954"/>
                        <a14:foregroundMark x1="88204" y1="63271" x2="91917" y2="60826"/>
                        <a14:foregroundMark x1="32167" y1="95522" x2="35250" y2="76609"/>
                        <a14:foregroundMark x1="63375" y1="92000" x2="76583" y2="78174"/>
                        <a14:foregroundMark x1="85000" y1="53609" x2="85000" y2="53609"/>
                        <a14:foregroundMark x1="83917" y1="62435" x2="82833" y2="61826"/>
                        <a14:backgroundMark x1="85625" y1="64565" x2="87667" y2="63870"/>
                        <a14:backgroundMark x1="85208" y1="64391" x2="86083" y2="64609"/>
                        <a14:backgroundMark x1="85167" y1="64478" x2="87375" y2="64043"/>
                        <a14:backgroundMark x1="88167" y1="63217" x2="87500" y2="63348"/>
                        <a14:backgroundMark x1="84583" y1="64609" x2="85667" y2="64261"/>
                        <a14:backgroundMark x1="85792" y1="63957" x2="86083" y2="64174"/>
                        <a14:backgroundMark x1="84792" y1="64261" x2="86708" y2="641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5779" y="0"/>
            <a:ext cx="2576220" cy="2468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4852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wind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</TotalTime>
  <Words>44</Words>
  <Application>Microsoft Office PowerPoint</Application>
  <PresentationFormat>Widescreen</PresentationFormat>
  <Paragraphs>9</Paragraphs>
  <Slides>3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Cambria Math</vt:lpstr>
      <vt:lpstr>Office Theme</vt:lpstr>
      <vt:lpstr>Tips for Driving in Adverse Conditions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Your Name</dc:creator>
  <cp:lastModifiedBy>Your Name</cp:lastModifiedBy>
  <cp:revision>27</cp:revision>
  <dcterms:created xsi:type="dcterms:W3CDTF">2019-01-22T03:31:24Z</dcterms:created>
  <dcterms:modified xsi:type="dcterms:W3CDTF">2019-01-22T07:55:36Z</dcterms:modified>
</cp:coreProperties>
</file>