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5495EF-DF9F-456B-90AF-2E998EA73320}" type="doc">
      <dgm:prSet loTypeId="urn:diagrams.loki3.com/Bracket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B4FD675-08F9-495B-AEA2-86DA58C02E10}">
      <dgm:prSet/>
      <dgm:spPr/>
      <dgm:t>
        <a:bodyPr/>
        <a:lstStyle/>
        <a:p>
          <a:r>
            <a:rPr lang="en-US"/>
            <a:t>Personal information</a:t>
          </a:r>
        </a:p>
      </dgm:t>
    </dgm:pt>
    <dgm:pt modelId="{1E4CA95D-9459-4F7B-9A81-82DCA4501C22}" type="parTrans" cxnId="{A8CCC522-70F1-4BA4-98DD-2260539494EF}">
      <dgm:prSet/>
      <dgm:spPr/>
      <dgm:t>
        <a:bodyPr/>
        <a:lstStyle/>
        <a:p>
          <a:endParaRPr lang="en-US"/>
        </a:p>
      </dgm:t>
    </dgm:pt>
    <dgm:pt modelId="{236D0733-E1AA-48C1-B30E-149547C9A565}" type="sibTrans" cxnId="{A8CCC522-70F1-4BA4-98DD-2260539494EF}">
      <dgm:prSet/>
      <dgm:spPr/>
      <dgm:t>
        <a:bodyPr/>
        <a:lstStyle/>
        <a:p>
          <a:endParaRPr lang="en-US"/>
        </a:p>
      </dgm:t>
    </dgm:pt>
    <dgm:pt modelId="{662057C9-4F2E-4B33-A684-174A52D2E1CF}">
      <dgm:prSet/>
      <dgm:spPr/>
      <dgm:t>
        <a:bodyPr/>
        <a:lstStyle/>
        <a:p>
          <a:r>
            <a:rPr lang="en-US"/>
            <a:t>Names, addresses, phone numbers</a:t>
          </a:r>
        </a:p>
      </dgm:t>
    </dgm:pt>
    <dgm:pt modelId="{D69B9259-F225-4092-BDBE-7AF8A03DCCDA}" type="parTrans" cxnId="{24A0FC32-F17E-498B-A15A-108E09A61DE9}">
      <dgm:prSet/>
      <dgm:spPr/>
      <dgm:t>
        <a:bodyPr/>
        <a:lstStyle/>
        <a:p>
          <a:endParaRPr lang="en-US"/>
        </a:p>
      </dgm:t>
    </dgm:pt>
    <dgm:pt modelId="{D7FF5E5B-2250-450F-BD11-722B348A7248}" type="sibTrans" cxnId="{24A0FC32-F17E-498B-A15A-108E09A61DE9}">
      <dgm:prSet/>
      <dgm:spPr/>
      <dgm:t>
        <a:bodyPr/>
        <a:lstStyle/>
        <a:p>
          <a:endParaRPr lang="en-US"/>
        </a:p>
      </dgm:t>
    </dgm:pt>
    <dgm:pt modelId="{FDBB8825-486F-4C0C-B605-5D8C2661FB83}">
      <dgm:prSet/>
      <dgm:spPr/>
      <dgm:t>
        <a:bodyPr/>
        <a:lstStyle/>
        <a:p>
          <a:r>
            <a:rPr lang="en-US"/>
            <a:t>Taxes</a:t>
          </a:r>
        </a:p>
      </dgm:t>
    </dgm:pt>
    <dgm:pt modelId="{1B24BA93-80C3-438B-A86B-D469C43DC5A7}" type="parTrans" cxnId="{EB167734-A82C-4D85-BC88-2A702194588E}">
      <dgm:prSet/>
      <dgm:spPr/>
      <dgm:t>
        <a:bodyPr/>
        <a:lstStyle/>
        <a:p>
          <a:endParaRPr lang="en-US"/>
        </a:p>
      </dgm:t>
    </dgm:pt>
    <dgm:pt modelId="{703F4EB6-0CD0-4362-9588-B0CF9E848ADD}" type="sibTrans" cxnId="{EB167734-A82C-4D85-BC88-2A702194588E}">
      <dgm:prSet/>
      <dgm:spPr/>
      <dgm:t>
        <a:bodyPr/>
        <a:lstStyle/>
        <a:p>
          <a:endParaRPr lang="en-US"/>
        </a:p>
      </dgm:t>
    </dgm:pt>
    <dgm:pt modelId="{4EA49256-385B-4ED1-AB4E-1237C083E0D7}">
      <dgm:prSet/>
      <dgm:spPr/>
      <dgm:t>
        <a:bodyPr/>
        <a:lstStyle/>
        <a:p>
          <a:r>
            <a:rPr lang="en-US"/>
            <a:t>Keep records 3 years after filing</a:t>
          </a:r>
        </a:p>
      </dgm:t>
    </dgm:pt>
    <dgm:pt modelId="{06F146FF-E8A1-4CB5-9D96-40A7CD7113AD}" type="parTrans" cxnId="{D59105ED-E3D1-422F-9283-4E39925AAEAD}">
      <dgm:prSet/>
      <dgm:spPr/>
      <dgm:t>
        <a:bodyPr/>
        <a:lstStyle/>
        <a:p>
          <a:endParaRPr lang="en-US"/>
        </a:p>
      </dgm:t>
    </dgm:pt>
    <dgm:pt modelId="{D7277FB8-6CA4-4843-9D2E-35E1473EFDDE}" type="sibTrans" cxnId="{D59105ED-E3D1-422F-9283-4E39925AAEAD}">
      <dgm:prSet/>
      <dgm:spPr/>
      <dgm:t>
        <a:bodyPr/>
        <a:lstStyle/>
        <a:p>
          <a:endParaRPr lang="en-US"/>
        </a:p>
      </dgm:t>
    </dgm:pt>
    <dgm:pt modelId="{29E622CF-9F2B-4D39-8BC6-A902A735C4B7}">
      <dgm:prSet/>
      <dgm:spPr/>
      <dgm:t>
        <a:bodyPr/>
        <a:lstStyle/>
        <a:p>
          <a:r>
            <a:rPr lang="en-US"/>
            <a:t>Account numbers</a:t>
          </a:r>
        </a:p>
      </dgm:t>
    </dgm:pt>
    <dgm:pt modelId="{4578C668-8566-4262-B9FB-1FA97A8CF2D3}" type="parTrans" cxnId="{DCAB3D58-F36A-4552-933F-87D513BC2965}">
      <dgm:prSet/>
      <dgm:spPr/>
      <dgm:t>
        <a:bodyPr/>
        <a:lstStyle/>
        <a:p>
          <a:endParaRPr lang="en-US"/>
        </a:p>
      </dgm:t>
    </dgm:pt>
    <dgm:pt modelId="{EDD2420A-9660-4148-9A09-7F812B19089B}" type="sibTrans" cxnId="{DCAB3D58-F36A-4552-933F-87D513BC2965}">
      <dgm:prSet/>
      <dgm:spPr/>
      <dgm:t>
        <a:bodyPr/>
        <a:lstStyle/>
        <a:p>
          <a:endParaRPr lang="en-US"/>
        </a:p>
      </dgm:t>
    </dgm:pt>
    <dgm:pt modelId="{6D638412-3DCE-4F7E-9257-FB4174055F95}">
      <dgm:prSet/>
      <dgm:spPr/>
      <dgm:t>
        <a:bodyPr/>
        <a:lstStyle/>
        <a:p>
          <a:r>
            <a:rPr lang="en-US"/>
            <a:t>Financial, insurance, credit card</a:t>
          </a:r>
        </a:p>
      </dgm:t>
    </dgm:pt>
    <dgm:pt modelId="{C5AE7126-436F-41FA-B96E-1AEFFF64C46F}" type="parTrans" cxnId="{69472379-AE1E-45E9-BE9A-FC5C11CA6044}">
      <dgm:prSet/>
      <dgm:spPr/>
      <dgm:t>
        <a:bodyPr/>
        <a:lstStyle/>
        <a:p>
          <a:endParaRPr lang="en-US"/>
        </a:p>
      </dgm:t>
    </dgm:pt>
    <dgm:pt modelId="{9759AD4D-EA87-4DE0-AC7E-9B3A3F1C578A}" type="sibTrans" cxnId="{69472379-AE1E-45E9-BE9A-FC5C11CA6044}">
      <dgm:prSet/>
      <dgm:spPr/>
      <dgm:t>
        <a:bodyPr/>
        <a:lstStyle/>
        <a:p>
          <a:endParaRPr lang="en-US"/>
        </a:p>
      </dgm:t>
    </dgm:pt>
    <dgm:pt modelId="{F2AD2AB5-F420-48D7-8810-B09E2869C877}">
      <dgm:prSet/>
      <dgm:spPr/>
      <dgm:t>
        <a:bodyPr/>
        <a:lstStyle/>
        <a:p>
          <a:r>
            <a:rPr lang="en-US"/>
            <a:t>Travel documents</a:t>
          </a:r>
        </a:p>
      </dgm:t>
    </dgm:pt>
    <dgm:pt modelId="{63706CA0-F31D-4E16-BD3A-AA63408CDBCB}" type="parTrans" cxnId="{A7061BDE-FEEB-461D-9703-33096FF6E9FC}">
      <dgm:prSet/>
      <dgm:spPr/>
      <dgm:t>
        <a:bodyPr/>
        <a:lstStyle/>
        <a:p>
          <a:endParaRPr lang="en-US"/>
        </a:p>
      </dgm:t>
    </dgm:pt>
    <dgm:pt modelId="{7D31BB29-CB89-44DB-A93A-2B58F6A7827E}" type="sibTrans" cxnId="{A7061BDE-FEEB-461D-9703-33096FF6E9FC}">
      <dgm:prSet/>
      <dgm:spPr/>
      <dgm:t>
        <a:bodyPr/>
        <a:lstStyle/>
        <a:p>
          <a:endParaRPr lang="en-US"/>
        </a:p>
      </dgm:t>
    </dgm:pt>
    <dgm:pt modelId="{BFE08536-2283-4B55-8546-8D67899701D2}">
      <dgm:prSet/>
      <dgm:spPr/>
      <dgm:t>
        <a:bodyPr/>
        <a:lstStyle/>
        <a:p>
          <a:r>
            <a:rPr lang="en-US"/>
            <a:t>Boarding documents</a:t>
          </a:r>
        </a:p>
      </dgm:t>
    </dgm:pt>
    <dgm:pt modelId="{CA589FCC-7658-409A-B070-D9C839474531}" type="parTrans" cxnId="{6C22D0B5-2B27-4EED-B000-529B3EFE1D9D}">
      <dgm:prSet/>
      <dgm:spPr/>
      <dgm:t>
        <a:bodyPr/>
        <a:lstStyle/>
        <a:p>
          <a:endParaRPr lang="en-US"/>
        </a:p>
      </dgm:t>
    </dgm:pt>
    <dgm:pt modelId="{BD7C886C-7525-4B1C-BC0A-2BDEBB6F17F8}" type="sibTrans" cxnId="{6C22D0B5-2B27-4EED-B000-529B3EFE1D9D}">
      <dgm:prSet/>
      <dgm:spPr/>
      <dgm:t>
        <a:bodyPr/>
        <a:lstStyle/>
        <a:p>
          <a:endParaRPr lang="en-US"/>
        </a:p>
      </dgm:t>
    </dgm:pt>
    <dgm:pt modelId="{4ACE5FF7-410C-4B36-8BF2-C18017BE5E9E}">
      <dgm:prSet/>
      <dgm:spPr/>
      <dgm:t>
        <a:bodyPr/>
        <a:lstStyle/>
        <a:p>
          <a:r>
            <a:rPr lang="en-US"/>
            <a:t>Passports</a:t>
          </a:r>
        </a:p>
      </dgm:t>
    </dgm:pt>
    <dgm:pt modelId="{42E38938-FAF2-4DDA-8A51-7345E91256B0}" type="parTrans" cxnId="{CB546466-F305-4791-A2ED-AF4BB7CE38EE}">
      <dgm:prSet/>
      <dgm:spPr/>
      <dgm:t>
        <a:bodyPr/>
        <a:lstStyle/>
        <a:p>
          <a:endParaRPr lang="en-US"/>
        </a:p>
      </dgm:t>
    </dgm:pt>
    <dgm:pt modelId="{6FFD5588-3486-4E6A-AABF-E148B8CF1690}" type="sibTrans" cxnId="{CB546466-F305-4791-A2ED-AF4BB7CE38EE}">
      <dgm:prSet/>
      <dgm:spPr/>
      <dgm:t>
        <a:bodyPr/>
        <a:lstStyle/>
        <a:p>
          <a:endParaRPr lang="en-US"/>
        </a:p>
      </dgm:t>
    </dgm:pt>
    <dgm:pt modelId="{A271F972-41B5-4969-AE2E-8792197ACEDA}" type="pres">
      <dgm:prSet presAssocID="{0E5495EF-DF9F-456B-90AF-2E998EA73320}" presName="Name0" presStyleCnt="0">
        <dgm:presLayoutVars>
          <dgm:dir/>
          <dgm:animLvl val="lvl"/>
          <dgm:resizeHandles val="exact"/>
        </dgm:presLayoutVars>
      </dgm:prSet>
      <dgm:spPr/>
    </dgm:pt>
    <dgm:pt modelId="{39BE6746-1186-4B78-B5D6-F9D22D7DC9C5}" type="pres">
      <dgm:prSet presAssocID="{FB4FD675-08F9-495B-AEA2-86DA58C02E10}" presName="linNode" presStyleCnt="0"/>
      <dgm:spPr/>
    </dgm:pt>
    <dgm:pt modelId="{BBFAD724-2F53-4C4F-8164-B7BF32691D48}" type="pres">
      <dgm:prSet presAssocID="{FB4FD675-08F9-495B-AEA2-86DA58C02E10}" presName="parTx" presStyleLbl="revTx" presStyleIdx="0" presStyleCnt="4">
        <dgm:presLayoutVars>
          <dgm:chMax val="1"/>
          <dgm:bulletEnabled val="1"/>
        </dgm:presLayoutVars>
      </dgm:prSet>
      <dgm:spPr/>
    </dgm:pt>
    <dgm:pt modelId="{75CB070B-0A2B-4E40-948C-E3703B475F1B}" type="pres">
      <dgm:prSet presAssocID="{FB4FD675-08F9-495B-AEA2-86DA58C02E10}" presName="bracket" presStyleLbl="parChTrans1D1" presStyleIdx="0" presStyleCnt="4"/>
      <dgm:spPr/>
    </dgm:pt>
    <dgm:pt modelId="{832D0458-FAF5-4579-8B0B-0CD1914153C1}" type="pres">
      <dgm:prSet presAssocID="{FB4FD675-08F9-495B-AEA2-86DA58C02E10}" presName="spH" presStyleCnt="0"/>
      <dgm:spPr/>
    </dgm:pt>
    <dgm:pt modelId="{94B20D12-42B3-4355-9DB0-5A18BC28CD9D}" type="pres">
      <dgm:prSet presAssocID="{FB4FD675-08F9-495B-AEA2-86DA58C02E10}" presName="desTx" presStyleLbl="node1" presStyleIdx="0" presStyleCnt="4">
        <dgm:presLayoutVars>
          <dgm:bulletEnabled val="1"/>
        </dgm:presLayoutVars>
      </dgm:prSet>
      <dgm:spPr/>
    </dgm:pt>
    <dgm:pt modelId="{8B578768-C126-4E7A-B7EB-065326207ADA}" type="pres">
      <dgm:prSet presAssocID="{236D0733-E1AA-48C1-B30E-149547C9A565}" presName="spV" presStyleCnt="0"/>
      <dgm:spPr/>
    </dgm:pt>
    <dgm:pt modelId="{50856F25-B24C-45BA-AAA1-7FC74FC4FCAA}" type="pres">
      <dgm:prSet presAssocID="{FDBB8825-486F-4C0C-B605-5D8C2661FB83}" presName="linNode" presStyleCnt="0"/>
      <dgm:spPr/>
    </dgm:pt>
    <dgm:pt modelId="{BE77E5C1-C26C-4D46-A94A-274392A3987F}" type="pres">
      <dgm:prSet presAssocID="{FDBB8825-486F-4C0C-B605-5D8C2661FB83}" presName="parTx" presStyleLbl="revTx" presStyleIdx="1" presStyleCnt="4">
        <dgm:presLayoutVars>
          <dgm:chMax val="1"/>
          <dgm:bulletEnabled val="1"/>
        </dgm:presLayoutVars>
      </dgm:prSet>
      <dgm:spPr/>
    </dgm:pt>
    <dgm:pt modelId="{EA5121C3-7840-4F21-85D9-791F48781333}" type="pres">
      <dgm:prSet presAssocID="{FDBB8825-486F-4C0C-B605-5D8C2661FB83}" presName="bracket" presStyleLbl="parChTrans1D1" presStyleIdx="1" presStyleCnt="4"/>
      <dgm:spPr/>
    </dgm:pt>
    <dgm:pt modelId="{1F8F210D-CB34-4691-AD6A-EAE8FE764BA3}" type="pres">
      <dgm:prSet presAssocID="{FDBB8825-486F-4C0C-B605-5D8C2661FB83}" presName="spH" presStyleCnt="0"/>
      <dgm:spPr/>
    </dgm:pt>
    <dgm:pt modelId="{8F760814-9CB0-4F10-83EC-C9640AA6796B}" type="pres">
      <dgm:prSet presAssocID="{FDBB8825-486F-4C0C-B605-5D8C2661FB83}" presName="desTx" presStyleLbl="node1" presStyleIdx="1" presStyleCnt="4">
        <dgm:presLayoutVars>
          <dgm:bulletEnabled val="1"/>
        </dgm:presLayoutVars>
      </dgm:prSet>
      <dgm:spPr/>
    </dgm:pt>
    <dgm:pt modelId="{DECE3CD7-8A66-4AEB-B2C6-A615DD934971}" type="pres">
      <dgm:prSet presAssocID="{703F4EB6-0CD0-4362-9588-B0CF9E848ADD}" presName="spV" presStyleCnt="0"/>
      <dgm:spPr/>
    </dgm:pt>
    <dgm:pt modelId="{4C1B2B11-1600-46EE-8FA1-65F9E2609F41}" type="pres">
      <dgm:prSet presAssocID="{29E622CF-9F2B-4D39-8BC6-A902A735C4B7}" presName="linNode" presStyleCnt="0"/>
      <dgm:spPr/>
    </dgm:pt>
    <dgm:pt modelId="{5DE098A6-3A14-455D-8F73-9BE8B6A3D465}" type="pres">
      <dgm:prSet presAssocID="{29E622CF-9F2B-4D39-8BC6-A902A735C4B7}" presName="parTx" presStyleLbl="revTx" presStyleIdx="2" presStyleCnt="4">
        <dgm:presLayoutVars>
          <dgm:chMax val="1"/>
          <dgm:bulletEnabled val="1"/>
        </dgm:presLayoutVars>
      </dgm:prSet>
      <dgm:spPr/>
    </dgm:pt>
    <dgm:pt modelId="{27C97230-2059-4E75-8356-E96A45D8ED2B}" type="pres">
      <dgm:prSet presAssocID="{29E622CF-9F2B-4D39-8BC6-A902A735C4B7}" presName="bracket" presStyleLbl="parChTrans1D1" presStyleIdx="2" presStyleCnt="4"/>
      <dgm:spPr/>
    </dgm:pt>
    <dgm:pt modelId="{CDE3A42F-F471-41F7-811F-74A7DD90B3A0}" type="pres">
      <dgm:prSet presAssocID="{29E622CF-9F2B-4D39-8BC6-A902A735C4B7}" presName="spH" presStyleCnt="0"/>
      <dgm:spPr/>
    </dgm:pt>
    <dgm:pt modelId="{16012513-987F-4857-B270-1801DC10DBCF}" type="pres">
      <dgm:prSet presAssocID="{29E622CF-9F2B-4D39-8BC6-A902A735C4B7}" presName="desTx" presStyleLbl="node1" presStyleIdx="2" presStyleCnt="4">
        <dgm:presLayoutVars>
          <dgm:bulletEnabled val="1"/>
        </dgm:presLayoutVars>
      </dgm:prSet>
      <dgm:spPr/>
    </dgm:pt>
    <dgm:pt modelId="{C1D53CA9-4E29-4C82-A9B4-CBD49A98D6D2}" type="pres">
      <dgm:prSet presAssocID="{EDD2420A-9660-4148-9A09-7F812B19089B}" presName="spV" presStyleCnt="0"/>
      <dgm:spPr/>
    </dgm:pt>
    <dgm:pt modelId="{6FE4C0EE-AEFE-4F21-A41C-003E4CA2410F}" type="pres">
      <dgm:prSet presAssocID="{F2AD2AB5-F420-48D7-8810-B09E2869C877}" presName="linNode" presStyleCnt="0"/>
      <dgm:spPr/>
    </dgm:pt>
    <dgm:pt modelId="{01E9B5C3-C2CB-4FBD-9208-13EAABB3E6B6}" type="pres">
      <dgm:prSet presAssocID="{F2AD2AB5-F420-48D7-8810-B09E2869C877}" presName="parTx" presStyleLbl="revTx" presStyleIdx="3" presStyleCnt="4">
        <dgm:presLayoutVars>
          <dgm:chMax val="1"/>
          <dgm:bulletEnabled val="1"/>
        </dgm:presLayoutVars>
      </dgm:prSet>
      <dgm:spPr/>
    </dgm:pt>
    <dgm:pt modelId="{317C9588-B340-4F8C-9A2E-44BDDCC78F12}" type="pres">
      <dgm:prSet presAssocID="{F2AD2AB5-F420-48D7-8810-B09E2869C877}" presName="bracket" presStyleLbl="parChTrans1D1" presStyleIdx="3" presStyleCnt="4"/>
      <dgm:spPr/>
    </dgm:pt>
    <dgm:pt modelId="{EC9E09B6-6ACB-4044-9591-999BB0B88579}" type="pres">
      <dgm:prSet presAssocID="{F2AD2AB5-F420-48D7-8810-B09E2869C877}" presName="spH" presStyleCnt="0"/>
      <dgm:spPr/>
    </dgm:pt>
    <dgm:pt modelId="{74217CC4-C671-492D-B4BE-A01D217474AE}" type="pres">
      <dgm:prSet presAssocID="{F2AD2AB5-F420-48D7-8810-B09E2869C877}" presName="desTx" presStyleLbl="node1" presStyleIdx="3" presStyleCnt="4">
        <dgm:presLayoutVars>
          <dgm:bulletEnabled val="1"/>
        </dgm:presLayoutVars>
      </dgm:prSet>
      <dgm:spPr/>
    </dgm:pt>
  </dgm:ptLst>
  <dgm:cxnLst>
    <dgm:cxn modelId="{3ECA611A-7006-42EE-9637-FD46462778A2}" type="presOf" srcId="{F2AD2AB5-F420-48D7-8810-B09E2869C877}" destId="{01E9B5C3-C2CB-4FBD-9208-13EAABB3E6B6}" srcOrd="0" destOrd="0" presId="urn:diagrams.loki3.com/BracketList"/>
    <dgm:cxn modelId="{A8CCC522-70F1-4BA4-98DD-2260539494EF}" srcId="{0E5495EF-DF9F-456B-90AF-2E998EA73320}" destId="{FB4FD675-08F9-495B-AEA2-86DA58C02E10}" srcOrd="0" destOrd="0" parTransId="{1E4CA95D-9459-4F7B-9A81-82DCA4501C22}" sibTransId="{236D0733-E1AA-48C1-B30E-149547C9A565}"/>
    <dgm:cxn modelId="{0BD5BF2F-EA84-4DDF-A920-A4850464112F}" type="presOf" srcId="{6D638412-3DCE-4F7E-9257-FB4174055F95}" destId="{16012513-987F-4857-B270-1801DC10DBCF}" srcOrd="0" destOrd="0" presId="urn:diagrams.loki3.com/BracketList"/>
    <dgm:cxn modelId="{24A0FC32-F17E-498B-A15A-108E09A61DE9}" srcId="{FB4FD675-08F9-495B-AEA2-86DA58C02E10}" destId="{662057C9-4F2E-4B33-A684-174A52D2E1CF}" srcOrd="0" destOrd="0" parTransId="{D69B9259-F225-4092-BDBE-7AF8A03DCCDA}" sibTransId="{D7FF5E5B-2250-450F-BD11-722B348A7248}"/>
    <dgm:cxn modelId="{EB167734-A82C-4D85-BC88-2A702194588E}" srcId="{0E5495EF-DF9F-456B-90AF-2E998EA73320}" destId="{FDBB8825-486F-4C0C-B605-5D8C2661FB83}" srcOrd="1" destOrd="0" parTransId="{1B24BA93-80C3-438B-A86B-D469C43DC5A7}" sibTransId="{703F4EB6-0CD0-4362-9588-B0CF9E848ADD}"/>
    <dgm:cxn modelId="{4D554441-5622-4401-8EB9-B003AA318119}" type="presOf" srcId="{BFE08536-2283-4B55-8546-8D67899701D2}" destId="{74217CC4-C671-492D-B4BE-A01D217474AE}" srcOrd="0" destOrd="0" presId="urn:diagrams.loki3.com/BracketList"/>
    <dgm:cxn modelId="{C7407864-EB9B-4BCE-9324-D62643ACBB2C}" type="presOf" srcId="{4EA49256-385B-4ED1-AB4E-1237C083E0D7}" destId="{8F760814-9CB0-4F10-83EC-C9640AA6796B}" srcOrd="0" destOrd="0" presId="urn:diagrams.loki3.com/BracketList"/>
    <dgm:cxn modelId="{CB546466-F305-4791-A2ED-AF4BB7CE38EE}" srcId="{F2AD2AB5-F420-48D7-8810-B09E2869C877}" destId="{4ACE5FF7-410C-4B36-8BF2-C18017BE5E9E}" srcOrd="1" destOrd="0" parTransId="{42E38938-FAF2-4DDA-8A51-7345E91256B0}" sibTransId="{6FFD5588-3486-4E6A-AABF-E148B8CF1690}"/>
    <dgm:cxn modelId="{B43D654D-03A6-4E2C-AB44-21079400DB7D}" type="presOf" srcId="{4ACE5FF7-410C-4B36-8BF2-C18017BE5E9E}" destId="{74217CC4-C671-492D-B4BE-A01D217474AE}" srcOrd="0" destOrd="1" presId="urn:diagrams.loki3.com/BracketList"/>
    <dgm:cxn modelId="{D61FA66D-C83A-4F9F-AC1C-A181115E6D43}" type="presOf" srcId="{29E622CF-9F2B-4D39-8BC6-A902A735C4B7}" destId="{5DE098A6-3A14-455D-8F73-9BE8B6A3D465}" srcOrd="0" destOrd="0" presId="urn:diagrams.loki3.com/BracketList"/>
    <dgm:cxn modelId="{DCAB3D58-F36A-4552-933F-87D513BC2965}" srcId="{0E5495EF-DF9F-456B-90AF-2E998EA73320}" destId="{29E622CF-9F2B-4D39-8BC6-A902A735C4B7}" srcOrd="2" destOrd="0" parTransId="{4578C668-8566-4262-B9FB-1FA97A8CF2D3}" sibTransId="{EDD2420A-9660-4148-9A09-7F812B19089B}"/>
    <dgm:cxn modelId="{69472379-AE1E-45E9-BE9A-FC5C11CA6044}" srcId="{29E622CF-9F2B-4D39-8BC6-A902A735C4B7}" destId="{6D638412-3DCE-4F7E-9257-FB4174055F95}" srcOrd="0" destOrd="0" parTransId="{C5AE7126-436F-41FA-B96E-1AEFFF64C46F}" sibTransId="{9759AD4D-EA87-4DE0-AC7E-9B3A3F1C578A}"/>
    <dgm:cxn modelId="{B15BB685-4527-4A73-8F01-D397C223F4BA}" type="presOf" srcId="{FB4FD675-08F9-495B-AEA2-86DA58C02E10}" destId="{BBFAD724-2F53-4C4F-8164-B7BF32691D48}" srcOrd="0" destOrd="0" presId="urn:diagrams.loki3.com/BracketList"/>
    <dgm:cxn modelId="{2C0728AF-50C0-45EA-B492-9A780537B313}" type="presOf" srcId="{0E5495EF-DF9F-456B-90AF-2E998EA73320}" destId="{A271F972-41B5-4969-AE2E-8792197ACEDA}" srcOrd="0" destOrd="0" presId="urn:diagrams.loki3.com/BracketList"/>
    <dgm:cxn modelId="{6C22D0B5-2B27-4EED-B000-529B3EFE1D9D}" srcId="{F2AD2AB5-F420-48D7-8810-B09E2869C877}" destId="{BFE08536-2283-4B55-8546-8D67899701D2}" srcOrd="0" destOrd="0" parTransId="{CA589FCC-7658-409A-B070-D9C839474531}" sibTransId="{BD7C886C-7525-4B1C-BC0A-2BDEBB6F17F8}"/>
    <dgm:cxn modelId="{B18C90C4-D656-44A6-BA8F-35932EDB53BD}" type="presOf" srcId="{FDBB8825-486F-4C0C-B605-5D8C2661FB83}" destId="{BE77E5C1-C26C-4D46-A94A-274392A3987F}" srcOrd="0" destOrd="0" presId="urn:diagrams.loki3.com/BracketList"/>
    <dgm:cxn modelId="{A7061BDE-FEEB-461D-9703-33096FF6E9FC}" srcId="{0E5495EF-DF9F-456B-90AF-2E998EA73320}" destId="{F2AD2AB5-F420-48D7-8810-B09E2869C877}" srcOrd="3" destOrd="0" parTransId="{63706CA0-F31D-4E16-BD3A-AA63408CDBCB}" sibTransId="{7D31BB29-CB89-44DB-A93A-2B58F6A7827E}"/>
    <dgm:cxn modelId="{41F1D4E9-8D84-4506-A9E1-CC25B8320CC6}" type="presOf" srcId="{662057C9-4F2E-4B33-A684-174A52D2E1CF}" destId="{94B20D12-42B3-4355-9DB0-5A18BC28CD9D}" srcOrd="0" destOrd="0" presId="urn:diagrams.loki3.com/BracketList"/>
    <dgm:cxn modelId="{D59105ED-E3D1-422F-9283-4E39925AAEAD}" srcId="{FDBB8825-486F-4C0C-B605-5D8C2661FB83}" destId="{4EA49256-385B-4ED1-AB4E-1237C083E0D7}" srcOrd="0" destOrd="0" parTransId="{06F146FF-E8A1-4CB5-9D96-40A7CD7113AD}" sibTransId="{D7277FB8-6CA4-4843-9D2E-35E1473EFDDE}"/>
    <dgm:cxn modelId="{CAF4EA93-8FBF-42C4-9C96-BFFC3EE4C579}" type="presParOf" srcId="{A271F972-41B5-4969-AE2E-8792197ACEDA}" destId="{39BE6746-1186-4B78-B5D6-F9D22D7DC9C5}" srcOrd="0" destOrd="0" presId="urn:diagrams.loki3.com/BracketList"/>
    <dgm:cxn modelId="{3F315B0A-6EF8-46FC-9536-B89F54DC0119}" type="presParOf" srcId="{39BE6746-1186-4B78-B5D6-F9D22D7DC9C5}" destId="{BBFAD724-2F53-4C4F-8164-B7BF32691D48}" srcOrd="0" destOrd="0" presId="urn:diagrams.loki3.com/BracketList"/>
    <dgm:cxn modelId="{10E1538B-9815-44E3-A19C-104622FA69EA}" type="presParOf" srcId="{39BE6746-1186-4B78-B5D6-F9D22D7DC9C5}" destId="{75CB070B-0A2B-4E40-948C-E3703B475F1B}" srcOrd="1" destOrd="0" presId="urn:diagrams.loki3.com/BracketList"/>
    <dgm:cxn modelId="{8C661C5A-4DFE-4E99-82E7-CDAE3C924B7C}" type="presParOf" srcId="{39BE6746-1186-4B78-B5D6-F9D22D7DC9C5}" destId="{832D0458-FAF5-4579-8B0B-0CD1914153C1}" srcOrd="2" destOrd="0" presId="urn:diagrams.loki3.com/BracketList"/>
    <dgm:cxn modelId="{D47FCE21-541C-42CC-8CF0-FECD61A1A347}" type="presParOf" srcId="{39BE6746-1186-4B78-B5D6-F9D22D7DC9C5}" destId="{94B20D12-42B3-4355-9DB0-5A18BC28CD9D}" srcOrd="3" destOrd="0" presId="urn:diagrams.loki3.com/BracketList"/>
    <dgm:cxn modelId="{F01D6582-AE08-448F-8532-FBFBAF28DC3B}" type="presParOf" srcId="{A271F972-41B5-4969-AE2E-8792197ACEDA}" destId="{8B578768-C126-4E7A-B7EB-065326207ADA}" srcOrd="1" destOrd="0" presId="urn:diagrams.loki3.com/BracketList"/>
    <dgm:cxn modelId="{9AADD17B-EA83-44FC-A000-7A5E0365CB13}" type="presParOf" srcId="{A271F972-41B5-4969-AE2E-8792197ACEDA}" destId="{50856F25-B24C-45BA-AAA1-7FC74FC4FCAA}" srcOrd="2" destOrd="0" presId="urn:diagrams.loki3.com/BracketList"/>
    <dgm:cxn modelId="{CE0C2B29-456A-48E2-B521-C2D8B2C69719}" type="presParOf" srcId="{50856F25-B24C-45BA-AAA1-7FC74FC4FCAA}" destId="{BE77E5C1-C26C-4D46-A94A-274392A3987F}" srcOrd="0" destOrd="0" presId="urn:diagrams.loki3.com/BracketList"/>
    <dgm:cxn modelId="{170EE484-2D5F-46CB-966C-00661298185B}" type="presParOf" srcId="{50856F25-B24C-45BA-AAA1-7FC74FC4FCAA}" destId="{EA5121C3-7840-4F21-85D9-791F48781333}" srcOrd="1" destOrd="0" presId="urn:diagrams.loki3.com/BracketList"/>
    <dgm:cxn modelId="{DDDC90EF-4E72-4F83-A14F-B4969FFF1FAC}" type="presParOf" srcId="{50856F25-B24C-45BA-AAA1-7FC74FC4FCAA}" destId="{1F8F210D-CB34-4691-AD6A-EAE8FE764BA3}" srcOrd="2" destOrd="0" presId="urn:diagrams.loki3.com/BracketList"/>
    <dgm:cxn modelId="{16B2A993-0842-499C-94E6-F4E66579A33D}" type="presParOf" srcId="{50856F25-B24C-45BA-AAA1-7FC74FC4FCAA}" destId="{8F760814-9CB0-4F10-83EC-C9640AA6796B}" srcOrd="3" destOrd="0" presId="urn:diagrams.loki3.com/BracketList"/>
    <dgm:cxn modelId="{7388FDB7-1C43-4E4B-954B-986AD7824DBC}" type="presParOf" srcId="{A271F972-41B5-4969-AE2E-8792197ACEDA}" destId="{DECE3CD7-8A66-4AEB-B2C6-A615DD934971}" srcOrd="3" destOrd="0" presId="urn:diagrams.loki3.com/BracketList"/>
    <dgm:cxn modelId="{AB9F9C97-FB12-4ACE-8AEC-DD0D835C7047}" type="presParOf" srcId="{A271F972-41B5-4969-AE2E-8792197ACEDA}" destId="{4C1B2B11-1600-46EE-8FA1-65F9E2609F41}" srcOrd="4" destOrd="0" presId="urn:diagrams.loki3.com/BracketList"/>
    <dgm:cxn modelId="{57BB4BA2-2AF1-4818-BF19-0D4FF499ECDF}" type="presParOf" srcId="{4C1B2B11-1600-46EE-8FA1-65F9E2609F41}" destId="{5DE098A6-3A14-455D-8F73-9BE8B6A3D465}" srcOrd="0" destOrd="0" presId="urn:diagrams.loki3.com/BracketList"/>
    <dgm:cxn modelId="{0B78BE18-CEDE-4A25-BE81-AC861BB49C8B}" type="presParOf" srcId="{4C1B2B11-1600-46EE-8FA1-65F9E2609F41}" destId="{27C97230-2059-4E75-8356-E96A45D8ED2B}" srcOrd="1" destOrd="0" presId="urn:diagrams.loki3.com/BracketList"/>
    <dgm:cxn modelId="{19819B39-0C86-46A4-B0BE-6706180E9F57}" type="presParOf" srcId="{4C1B2B11-1600-46EE-8FA1-65F9E2609F41}" destId="{CDE3A42F-F471-41F7-811F-74A7DD90B3A0}" srcOrd="2" destOrd="0" presId="urn:diagrams.loki3.com/BracketList"/>
    <dgm:cxn modelId="{4C4B54DF-EABC-4880-AA83-B3B6BA8DC013}" type="presParOf" srcId="{4C1B2B11-1600-46EE-8FA1-65F9E2609F41}" destId="{16012513-987F-4857-B270-1801DC10DBCF}" srcOrd="3" destOrd="0" presId="urn:diagrams.loki3.com/BracketList"/>
    <dgm:cxn modelId="{C1BCBB79-E609-4530-A85C-643B0DB5EE25}" type="presParOf" srcId="{A271F972-41B5-4969-AE2E-8792197ACEDA}" destId="{C1D53CA9-4E29-4C82-A9B4-CBD49A98D6D2}" srcOrd="5" destOrd="0" presId="urn:diagrams.loki3.com/BracketList"/>
    <dgm:cxn modelId="{F97A39F1-4B5A-45C2-8FAF-CC96C8D14AC6}" type="presParOf" srcId="{A271F972-41B5-4969-AE2E-8792197ACEDA}" destId="{6FE4C0EE-AEFE-4F21-A41C-003E4CA2410F}" srcOrd="6" destOrd="0" presId="urn:diagrams.loki3.com/BracketList"/>
    <dgm:cxn modelId="{7C7C8EDE-A941-4DBC-B5BA-9F4135189F89}" type="presParOf" srcId="{6FE4C0EE-AEFE-4F21-A41C-003E4CA2410F}" destId="{01E9B5C3-C2CB-4FBD-9208-13EAABB3E6B6}" srcOrd="0" destOrd="0" presId="urn:diagrams.loki3.com/BracketList"/>
    <dgm:cxn modelId="{2FC4C58A-0E9E-4D07-9362-BB9A42FB8420}" type="presParOf" srcId="{6FE4C0EE-AEFE-4F21-A41C-003E4CA2410F}" destId="{317C9588-B340-4F8C-9A2E-44BDDCC78F12}" srcOrd="1" destOrd="0" presId="urn:diagrams.loki3.com/BracketList"/>
    <dgm:cxn modelId="{A6ACC761-FA81-4804-B289-24751257FC5A}" type="presParOf" srcId="{6FE4C0EE-AEFE-4F21-A41C-003E4CA2410F}" destId="{EC9E09B6-6ACB-4044-9591-999BB0B88579}" srcOrd="2" destOrd="0" presId="urn:diagrams.loki3.com/BracketList"/>
    <dgm:cxn modelId="{CF40E518-A3FE-4639-AE2E-96794576684C}" type="presParOf" srcId="{6FE4C0EE-AEFE-4F21-A41C-003E4CA2410F}" destId="{74217CC4-C671-492D-B4BE-A01D217474AE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FAD724-2F53-4C4F-8164-B7BF32691D48}">
      <dsp:nvSpPr>
        <dsp:cNvPr id="0" name=""/>
        <dsp:cNvSpPr/>
      </dsp:nvSpPr>
      <dsp:spPr>
        <a:xfrm>
          <a:off x="0" y="674483"/>
          <a:ext cx="2283767" cy="1002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76200" rIns="213360" bIns="76200" numCol="1" spcCol="1270" anchor="ctr" anchorCtr="0">
          <a:noAutofit/>
        </a:bodyPr>
        <a:lstStyle/>
        <a:p>
          <a:pPr marL="0" lvl="0" indent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Personal information</a:t>
          </a:r>
        </a:p>
      </dsp:txBody>
      <dsp:txXfrm>
        <a:off x="0" y="674483"/>
        <a:ext cx="2283767" cy="1002375"/>
      </dsp:txXfrm>
    </dsp:sp>
    <dsp:sp modelId="{75CB070B-0A2B-4E40-948C-E3703B475F1B}">
      <dsp:nvSpPr>
        <dsp:cNvPr id="0" name=""/>
        <dsp:cNvSpPr/>
      </dsp:nvSpPr>
      <dsp:spPr>
        <a:xfrm>
          <a:off x="2283767" y="674483"/>
          <a:ext cx="456753" cy="1002375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B20D12-42B3-4355-9DB0-5A18BC28CD9D}">
      <dsp:nvSpPr>
        <dsp:cNvPr id="0" name=""/>
        <dsp:cNvSpPr/>
      </dsp:nvSpPr>
      <dsp:spPr>
        <a:xfrm>
          <a:off x="2923222" y="674483"/>
          <a:ext cx="6211847" cy="10023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/>
            <a:t>Names, addresses, phone numbers</a:t>
          </a:r>
        </a:p>
      </dsp:txBody>
      <dsp:txXfrm>
        <a:off x="2923222" y="674483"/>
        <a:ext cx="6211847" cy="1002375"/>
      </dsp:txXfrm>
    </dsp:sp>
    <dsp:sp modelId="{BE77E5C1-C26C-4D46-A94A-274392A3987F}">
      <dsp:nvSpPr>
        <dsp:cNvPr id="0" name=""/>
        <dsp:cNvSpPr/>
      </dsp:nvSpPr>
      <dsp:spPr>
        <a:xfrm>
          <a:off x="0" y="1812701"/>
          <a:ext cx="2286000" cy="59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76200" rIns="213360" bIns="76200" numCol="1" spcCol="1270" anchor="ctr" anchorCtr="0">
          <a:noAutofit/>
        </a:bodyPr>
        <a:lstStyle/>
        <a:p>
          <a:pPr marL="0" lvl="0" indent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Taxes</a:t>
          </a:r>
        </a:p>
      </dsp:txBody>
      <dsp:txXfrm>
        <a:off x="0" y="1812701"/>
        <a:ext cx="2286000" cy="594000"/>
      </dsp:txXfrm>
    </dsp:sp>
    <dsp:sp modelId="{EA5121C3-7840-4F21-85D9-791F48781333}">
      <dsp:nvSpPr>
        <dsp:cNvPr id="0" name=""/>
        <dsp:cNvSpPr/>
      </dsp:nvSpPr>
      <dsp:spPr>
        <a:xfrm>
          <a:off x="2285999" y="1784858"/>
          <a:ext cx="457200" cy="6496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760814-9CB0-4F10-83EC-C9640AA6796B}">
      <dsp:nvSpPr>
        <dsp:cNvPr id="0" name=""/>
        <dsp:cNvSpPr/>
      </dsp:nvSpPr>
      <dsp:spPr>
        <a:xfrm>
          <a:off x="2926079" y="1784858"/>
          <a:ext cx="6217920" cy="6496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/>
            <a:t>Keep records 3 years after filing</a:t>
          </a:r>
        </a:p>
      </dsp:txBody>
      <dsp:txXfrm>
        <a:off x="2926079" y="1784858"/>
        <a:ext cx="6217920" cy="649687"/>
      </dsp:txXfrm>
    </dsp:sp>
    <dsp:sp modelId="{5DE098A6-3A14-455D-8F73-9BE8B6A3D465}">
      <dsp:nvSpPr>
        <dsp:cNvPr id="0" name=""/>
        <dsp:cNvSpPr/>
      </dsp:nvSpPr>
      <dsp:spPr>
        <a:xfrm>
          <a:off x="0" y="2542545"/>
          <a:ext cx="2283767" cy="1002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76200" rIns="213360" bIns="76200" numCol="1" spcCol="1270" anchor="ctr" anchorCtr="0">
          <a:noAutofit/>
        </a:bodyPr>
        <a:lstStyle/>
        <a:p>
          <a:pPr marL="0" lvl="0" indent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Account numbers</a:t>
          </a:r>
        </a:p>
      </dsp:txBody>
      <dsp:txXfrm>
        <a:off x="0" y="2542545"/>
        <a:ext cx="2283767" cy="1002375"/>
      </dsp:txXfrm>
    </dsp:sp>
    <dsp:sp modelId="{27C97230-2059-4E75-8356-E96A45D8ED2B}">
      <dsp:nvSpPr>
        <dsp:cNvPr id="0" name=""/>
        <dsp:cNvSpPr/>
      </dsp:nvSpPr>
      <dsp:spPr>
        <a:xfrm>
          <a:off x="2283767" y="2542545"/>
          <a:ext cx="456753" cy="1002375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012513-987F-4857-B270-1801DC10DBCF}">
      <dsp:nvSpPr>
        <dsp:cNvPr id="0" name=""/>
        <dsp:cNvSpPr/>
      </dsp:nvSpPr>
      <dsp:spPr>
        <a:xfrm>
          <a:off x="2923222" y="2542545"/>
          <a:ext cx="6211847" cy="10023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/>
            <a:t>Financial, insurance, credit card</a:t>
          </a:r>
        </a:p>
      </dsp:txBody>
      <dsp:txXfrm>
        <a:off x="2923222" y="2542545"/>
        <a:ext cx="6211847" cy="1002375"/>
      </dsp:txXfrm>
    </dsp:sp>
    <dsp:sp modelId="{01E9B5C3-C2CB-4FBD-9208-13EAABB3E6B6}">
      <dsp:nvSpPr>
        <dsp:cNvPr id="0" name=""/>
        <dsp:cNvSpPr/>
      </dsp:nvSpPr>
      <dsp:spPr>
        <a:xfrm>
          <a:off x="0" y="3731231"/>
          <a:ext cx="2283767" cy="1002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76200" rIns="213360" bIns="76200" numCol="1" spcCol="1270" anchor="ctr" anchorCtr="0">
          <a:noAutofit/>
        </a:bodyPr>
        <a:lstStyle/>
        <a:p>
          <a:pPr marL="0" lvl="0" indent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Travel documents</a:t>
          </a:r>
        </a:p>
      </dsp:txBody>
      <dsp:txXfrm>
        <a:off x="0" y="3731231"/>
        <a:ext cx="2283767" cy="1002375"/>
      </dsp:txXfrm>
    </dsp:sp>
    <dsp:sp modelId="{317C9588-B340-4F8C-9A2E-44BDDCC78F12}">
      <dsp:nvSpPr>
        <dsp:cNvPr id="0" name=""/>
        <dsp:cNvSpPr/>
      </dsp:nvSpPr>
      <dsp:spPr>
        <a:xfrm>
          <a:off x="2283767" y="3652920"/>
          <a:ext cx="456753" cy="1158996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217CC4-C671-492D-B4BE-A01D217474AE}">
      <dsp:nvSpPr>
        <dsp:cNvPr id="0" name=""/>
        <dsp:cNvSpPr/>
      </dsp:nvSpPr>
      <dsp:spPr>
        <a:xfrm>
          <a:off x="2923222" y="3652920"/>
          <a:ext cx="6211847" cy="1158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/>
            <a:t>Boarding documents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/>
            <a:t>Passports</a:t>
          </a:r>
        </a:p>
      </dsp:txBody>
      <dsp:txXfrm>
        <a:off x="2923222" y="3652920"/>
        <a:ext cx="6211847" cy="1158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65D18-7312-4201-8DBA-1EADF732A1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B14876-24A9-4A0B-A169-064AD03D60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BC5D9-A3A3-47D0-BDAE-73A3E9A91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240C-A379-46E5-8802-3BD0E4DA6D37}" type="datetimeFigureOut">
              <a:rPr lang="en-US" smtClean="0"/>
              <a:t>1/20/2019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76C658-6869-40F5-BA2F-3B6C1C39F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72F0D-CB7C-4FF3-9569-9E3C0531B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D2951-D7A5-4290-9959-7F3989B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4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72DF6-9A00-4D60-BA5E-60AA01170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40FF34-0D88-43DE-9DC9-3E1BA5F40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FC8EE-2E96-4163-ACDC-C44D71BE5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240C-A379-46E5-8802-3BD0E4DA6D37}" type="datetimeFigureOut">
              <a:rPr lang="en-US" smtClean="0"/>
              <a:t>1/20/2019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8FAD2E-158F-42B7-9279-891F85A83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53D6A1-E06D-4D36-BB6F-8FFC4F5A7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D2951-D7A5-4290-9959-7F3989B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57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CBA208-802F-44E2-A500-095ABA0C43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1C7020-7E03-4C53-96F5-20FE1AF15F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99F3F7-9908-4FE0-B7E6-53B6139C2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240C-A379-46E5-8802-3BD0E4DA6D37}" type="datetimeFigureOut">
              <a:rPr lang="en-US" smtClean="0"/>
              <a:t>1/20/2019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0DD676-4D0A-420C-A422-329564882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2EBD6C-C505-4D5F-8349-D316B3D91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D2951-D7A5-4290-9959-7F3989B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34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C17B8-BE61-4F6A-9EA8-07F95CACB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1ACF4-DD85-4EC0-8BF7-52541C555A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E7BC3-722A-4451-A0C3-3FDF5D209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240C-A379-46E5-8802-3BD0E4DA6D37}" type="datetimeFigureOut">
              <a:rPr lang="en-US" smtClean="0"/>
              <a:t>1/20/2019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C0633A-0773-4C83-9020-3A10291C6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797876-325B-4BA4-8AC5-473A25A0E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D2951-D7A5-4290-9959-7F3989B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67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B53D0-308E-40DF-B71B-F830CD2A4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27B805-10C3-4E9E-87EF-5E5FC822C0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D8C14-6E31-4062-8FB9-D21672528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240C-A379-46E5-8802-3BD0E4DA6D37}" type="datetimeFigureOut">
              <a:rPr lang="en-US" smtClean="0"/>
              <a:t>1/20/2019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56F1CB-263D-43AF-91A3-110659808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54AF7-B559-4E0B-AE60-4F39D86C7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D2951-D7A5-4290-9959-7F3989B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366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20B6F-BDF1-46CD-B8E8-9AD93D04F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33CA66-1BA7-4685-8D57-9742C8D771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19AAFD-2DED-419E-BE8F-1A1D701431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48EABF-2454-4A6C-A479-C9334B7E4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240C-A379-46E5-8802-3BD0E4DA6D37}" type="datetimeFigureOut">
              <a:rPr lang="en-US" smtClean="0"/>
              <a:t>1/20/2019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6B24D0-5FDD-4CE6-9B9B-4FD78B087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43FE7A-F097-46EC-BA35-7400C68B1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D2951-D7A5-4290-9959-7F3989B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65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66AE0-FDC0-4528-A89B-6F9F6D43F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20C293-E775-4E77-8798-3EB71D5CBC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C73D0E-AEE2-4C01-AC50-0D534DA553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D888C5-4347-432E-98E3-E1F9F6E33D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140FDA-9347-4717-8660-FF27C710CD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E672D0-DEF5-426E-9AF9-6A4403628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240C-A379-46E5-8802-3BD0E4DA6D37}" type="datetimeFigureOut">
              <a:rPr lang="en-US" smtClean="0"/>
              <a:t>1/20/2019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5D6B5E-4F67-469A-9FA8-8BA1E5FEF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20612A-87A2-4B98-88A1-D77A3F841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D2951-D7A5-4290-9959-7F3989B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74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01000-EEEB-425D-AC36-251D45111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393D6F-C066-414D-8266-0162F5241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240C-A379-46E5-8802-3BD0E4DA6D37}" type="datetimeFigureOut">
              <a:rPr lang="en-US" smtClean="0"/>
              <a:t>1/20/2019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282ACF-83F6-467F-B2B7-B036EC3C6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B8DA86-E5E7-457C-A8B0-2E23F6BEF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D2951-D7A5-4290-9959-7F3989B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93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69875D-4502-4458-A950-EE8A81FC5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240C-A379-46E5-8802-3BD0E4DA6D37}" type="datetimeFigureOut">
              <a:rPr lang="en-US" smtClean="0"/>
              <a:t>1/20/2019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18D5FA-8698-40BF-BA60-E0FCD10FF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BDAD95-A2F2-462D-BE3A-DA41597CB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D2951-D7A5-4290-9959-7F3989B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17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63502-E225-4992-932B-7D6EAD587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37CAD8-95B1-441F-AE68-D9A14A3082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071FE0-B24C-4AE5-BE20-6D5C5775AF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61D451-784B-44A5-8245-C63E2D435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240C-A379-46E5-8802-3BD0E4DA6D37}" type="datetimeFigureOut">
              <a:rPr lang="en-US" smtClean="0"/>
              <a:t>1/20/2019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D29A1-525A-4134-83D0-B51F2C59B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FA65BE-F5AE-4A48-9157-E46FA4FA1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D2951-D7A5-4290-9959-7F3989B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6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45B56-CB1F-473D-B4F7-CCF648BA8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3D2004-F399-40B5-A6CA-E8BE5B3E72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2FF9FA-E83C-4B41-BCEF-16BE5606E7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200B5-4E4A-47E8-83D6-E09EB66F2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240C-A379-46E5-8802-3BD0E4DA6D37}" type="datetimeFigureOut">
              <a:rPr lang="en-US" smtClean="0"/>
              <a:t>1/20/2019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B27DA8-355B-441A-9AFD-6A0E47526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AB4C24-62D3-4B3C-B5E7-62D050F09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D2951-D7A5-4290-9959-7F3989B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55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447CAE-7488-4C2C-8D73-ADDFFE89B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30A21A-BF06-4818-9842-4DC4C21664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3E3BD-8F21-4AF4-A91C-AB0280A5CE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E240C-A379-46E5-8802-3BD0E4DA6D37}" type="datetimeFigureOut">
              <a:rPr lang="en-US" smtClean="0"/>
              <a:t>1/20/2019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A0401-8518-43F8-B787-C4D55D45BF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D4CE6B-E237-4363-8807-8CDF04C0F3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D2951-D7A5-4290-9959-7F3989B77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741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C680860-E967-471C-A39E-BA8690B8D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latin typeface="Papyrus" panose="03070502060502030205" pitchFamily="66" charset="0"/>
              </a:rPr>
              <a:t>Documents to Shred</a:t>
            </a: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F4242C85-5CD8-4905-A387-41F9FA14CF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7752445"/>
              </p:ext>
            </p:extLst>
          </p:nvPr>
        </p:nvGraphicFramePr>
        <p:xfrm>
          <a:off x="1524000" y="1371600"/>
          <a:ext cx="9144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1007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C680860-E967-471C-A39E-BA8690B8D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latin typeface="Papyrus" panose="03070502060502030205" pitchFamily="66" charset="0"/>
              </a:rPr>
              <a:t>Shred Junk Mail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477DCF-4A4D-490D-A2E5-CF480AFEEB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pPr lvl="0"/>
            <a:r>
              <a:rPr lang="en-US" sz="4000" dirty="0">
                <a:latin typeface="Papyrus" panose="03070502060502030205" pitchFamily="66" charset="0"/>
              </a:rPr>
              <a:t>Preauthorized credit card offers</a:t>
            </a:r>
          </a:p>
          <a:p>
            <a:pPr lvl="0"/>
            <a:r>
              <a:rPr lang="en-US" sz="4000" dirty="0">
                <a:latin typeface="Papyrus" panose="03070502060502030205" pitchFamily="66" charset="0"/>
              </a:rPr>
              <a:t>Insurance companies</a:t>
            </a:r>
          </a:p>
          <a:p>
            <a:pPr lvl="0"/>
            <a:r>
              <a:rPr lang="en-US" sz="4000" dirty="0">
                <a:latin typeface="Papyrus" panose="03070502060502030205" pitchFamily="66" charset="0"/>
              </a:rPr>
              <a:t>Return envelopes</a:t>
            </a:r>
          </a:p>
          <a:p>
            <a:pPr lvl="1"/>
            <a:r>
              <a:rPr lang="en-US" sz="3600" dirty="0">
                <a:latin typeface="Papyrus" panose="03070502060502030205" pitchFamily="66" charset="0"/>
              </a:rPr>
              <a:t>Barcodes contain personal information</a:t>
            </a:r>
            <a:endParaRPr lang="en-US" dirty="0">
              <a:latin typeface="Papyrus" panose="030705020605020302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30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3EC0B-C61C-474A-861D-A4E31688B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latin typeface="Papyrus" panose="03070502060502030205" pitchFamily="66" charset="0"/>
              </a:rPr>
              <a:t>Shred Junk Mail</a:t>
            </a:r>
            <a:endParaRPr lang="en-US" sz="5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5139FFF-C7AE-4FC1-BA65-5DA27075A005}"/>
              </a:ext>
            </a:extLst>
          </p:cNvPr>
          <p:cNvGrpSpPr/>
          <p:nvPr/>
        </p:nvGrpSpPr>
        <p:grpSpPr>
          <a:xfrm>
            <a:off x="1524000" y="1828800"/>
            <a:ext cx="9144000" cy="5029200"/>
            <a:chOff x="2297258" y="1826507"/>
            <a:chExt cx="7597483" cy="4349571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E3E941E-4B16-4F63-9D1C-3AFABD951293}"/>
                </a:ext>
              </a:extLst>
            </p:cNvPr>
            <p:cNvSpPr/>
            <p:nvPr/>
          </p:nvSpPr>
          <p:spPr>
            <a:xfrm rot="21600000">
              <a:off x="2901867" y="1826507"/>
              <a:ext cx="6992874" cy="1209218"/>
            </a:xfrm>
            <a:custGeom>
              <a:avLst/>
              <a:gdLst>
                <a:gd name="connsiteX0" fmla="*/ 0 w 6992874"/>
                <a:gd name="connsiteY0" fmla="*/ 0 h 1209216"/>
                <a:gd name="connsiteX1" fmla="*/ 6388266 w 6992874"/>
                <a:gd name="connsiteY1" fmla="*/ 0 h 1209216"/>
                <a:gd name="connsiteX2" fmla="*/ 6992874 w 6992874"/>
                <a:gd name="connsiteY2" fmla="*/ 604608 h 1209216"/>
                <a:gd name="connsiteX3" fmla="*/ 6388266 w 6992874"/>
                <a:gd name="connsiteY3" fmla="*/ 1209216 h 1209216"/>
                <a:gd name="connsiteX4" fmla="*/ 0 w 6992874"/>
                <a:gd name="connsiteY4" fmla="*/ 1209216 h 1209216"/>
                <a:gd name="connsiteX5" fmla="*/ 0 w 6992874"/>
                <a:gd name="connsiteY5" fmla="*/ 0 h 120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92874" h="1209216">
                  <a:moveTo>
                    <a:pt x="6992874" y="1209215"/>
                  </a:moveTo>
                  <a:lnTo>
                    <a:pt x="604608" y="1209215"/>
                  </a:lnTo>
                  <a:lnTo>
                    <a:pt x="0" y="604608"/>
                  </a:lnTo>
                  <a:lnTo>
                    <a:pt x="604608" y="1"/>
                  </a:lnTo>
                  <a:lnTo>
                    <a:pt x="6992874" y="1"/>
                  </a:lnTo>
                  <a:lnTo>
                    <a:pt x="6992874" y="120921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35535" tIns="106681" rIns="199136" bIns="106681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800" kern="1200" dirty="0">
                  <a:latin typeface="Papyrus" panose="03070502060502030205" pitchFamily="66" charset="0"/>
                </a:rPr>
                <a:t>Preauthorized credit card offers</a:t>
              </a:r>
            </a:p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800" kern="1200" dirty="0">
                  <a:latin typeface="Papyrus" panose="03070502060502030205" pitchFamily="66" charset="0"/>
                </a:rPr>
                <a:t>Insurance companies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C4489C5-E3E6-4684-A3F4-A0856866B63E}"/>
                </a:ext>
              </a:extLst>
            </p:cNvPr>
            <p:cNvSpPr/>
            <p:nvPr/>
          </p:nvSpPr>
          <p:spPr>
            <a:xfrm>
              <a:off x="2297258" y="1826508"/>
              <a:ext cx="1209216" cy="1209216"/>
            </a:xfrm>
            <a:prstGeom prst="ellipse">
              <a:avLst/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5000" r="-15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4C0B572-306A-44E7-BD3F-0D4EF8248815}"/>
                </a:ext>
              </a:extLst>
            </p:cNvPr>
            <p:cNvSpPr/>
            <p:nvPr/>
          </p:nvSpPr>
          <p:spPr>
            <a:xfrm rot="21600000">
              <a:off x="2901867" y="3396684"/>
              <a:ext cx="6992874" cy="1209217"/>
            </a:xfrm>
            <a:custGeom>
              <a:avLst/>
              <a:gdLst>
                <a:gd name="connsiteX0" fmla="*/ 0 w 6992874"/>
                <a:gd name="connsiteY0" fmla="*/ 0 h 1209216"/>
                <a:gd name="connsiteX1" fmla="*/ 6388266 w 6992874"/>
                <a:gd name="connsiteY1" fmla="*/ 0 h 1209216"/>
                <a:gd name="connsiteX2" fmla="*/ 6992874 w 6992874"/>
                <a:gd name="connsiteY2" fmla="*/ 604608 h 1209216"/>
                <a:gd name="connsiteX3" fmla="*/ 6388266 w 6992874"/>
                <a:gd name="connsiteY3" fmla="*/ 1209216 h 1209216"/>
                <a:gd name="connsiteX4" fmla="*/ 0 w 6992874"/>
                <a:gd name="connsiteY4" fmla="*/ 1209216 h 1209216"/>
                <a:gd name="connsiteX5" fmla="*/ 0 w 6992874"/>
                <a:gd name="connsiteY5" fmla="*/ 0 h 120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92874" h="1209216">
                  <a:moveTo>
                    <a:pt x="6992874" y="1209215"/>
                  </a:moveTo>
                  <a:lnTo>
                    <a:pt x="604608" y="1209215"/>
                  </a:lnTo>
                  <a:lnTo>
                    <a:pt x="0" y="604608"/>
                  </a:lnTo>
                  <a:lnTo>
                    <a:pt x="604608" y="1"/>
                  </a:lnTo>
                  <a:lnTo>
                    <a:pt x="6992874" y="1"/>
                  </a:lnTo>
                  <a:lnTo>
                    <a:pt x="6992874" y="120921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35535" tIns="106681" rIns="199136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800" kern="1200" dirty="0">
                  <a:latin typeface="Papyrus" panose="03070502060502030205" pitchFamily="66" charset="0"/>
                </a:rPr>
                <a:t>Return envelopes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2F4F495-5AFA-46CD-A1B4-C2E05683C80B}"/>
                </a:ext>
              </a:extLst>
            </p:cNvPr>
            <p:cNvSpPr/>
            <p:nvPr/>
          </p:nvSpPr>
          <p:spPr>
            <a:xfrm>
              <a:off x="2297258" y="3396685"/>
              <a:ext cx="1209216" cy="1209216"/>
            </a:xfrm>
            <a:prstGeom prst="ellipse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7006F5A-C3F3-4C67-A291-C645CA889FB9}"/>
                </a:ext>
              </a:extLst>
            </p:cNvPr>
            <p:cNvSpPr/>
            <p:nvPr/>
          </p:nvSpPr>
          <p:spPr>
            <a:xfrm rot="21600000">
              <a:off x="2901867" y="4966861"/>
              <a:ext cx="6992874" cy="1209217"/>
            </a:xfrm>
            <a:custGeom>
              <a:avLst/>
              <a:gdLst>
                <a:gd name="connsiteX0" fmla="*/ 0 w 6992874"/>
                <a:gd name="connsiteY0" fmla="*/ 0 h 1209216"/>
                <a:gd name="connsiteX1" fmla="*/ 6388266 w 6992874"/>
                <a:gd name="connsiteY1" fmla="*/ 0 h 1209216"/>
                <a:gd name="connsiteX2" fmla="*/ 6992874 w 6992874"/>
                <a:gd name="connsiteY2" fmla="*/ 604608 h 1209216"/>
                <a:gd name="connsiteX3" fmla="*/ 6388266 w 6992874"/>
                <a:gd name="connsiteY3" fmla="*/ 1209216 h 1209216"/>
                <a:gd name="connsiteX4" fmla="*/ 0 w 6992874"/>
                <a:gd name="connsiteY4" fmla="*/ 1209216 h 1209216"/>
                <a:gd name="connsiteX5" fmla="*/ 0 w 6992874"/>
                <a:gd name="connsiteY5" fmla="*/ 0 h 120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92874" h="1209216">
                  <a:moveTo>
                    <a:pt x="6992874" y="1209215"/>
                  </a:moveTo>
                  <a:lnTo>
                    <a:pt x="604608" y="1209215"/>
                  </a:lnTo>
                  <a:lnTo>
                    <a:pt x="0" y="604608"/>
                  </a:lnTo>
                  <a:lnTo>
                    <a:pt x="604608" y="1"/>
                  </a:lnTo>
                  <a:lnTo>
                    <a:pt x="6992874" y="1"/>
                  </a:lnTo>
                  <a:lnTo>
                    <a:pt x="6992874" y="120921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35535" tIns="106681" rIns="199136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800" kern="1200" dirty="0">
                  <a:latin typeface="Papyrus" panose="03070502060502030205" pitchFamily="66" charset="0"/>
                </a:rPr>
                <a:t>Barcodes contain personal information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9AE5529-C46C-47E3-9B4E-3DFD71526A4C}"/>
                </a:ext>
              </a:extLst>
            </p:cNvPr>
            <p:cNvSpPr/>
            <p:nvPr/>
          </p:nvSpPr>
          <p:spPr>
            <a:xfrm>
              <a:off x="2297258" y="4966862"/>
              <a:ext cx="1209216" cy="1209216"/>
            </a:xfrm>
            <a:prstGeom prst="ellipse">
              <a:avLst/>
            </a:prstGeom>
            <a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7000" r="-17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val="218290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61</Words>
  <Application>Microsoft Office PowerPoint</Application>
  <PresentationFormat>Widescreen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Papyrus</vt:lpstr>
      <vt:lpstr>Office Theme</vt:lpstr>
      <vt:lpstr>Documents to Shred</vt:lpstr>
      <vt:lpstr>Shred Junk Mail</vt:lpstr>
      <vt:lpstr>Shred Junk Mail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Your Name</dc:creator>
  <cp:lastModifiedBy>Your Name</cp:lastModifiedBy>
  <cp:revision>19</cp:revision>
  <dcterms:created xsi:type="dcterms:W3CDTF">2019-01-20T21:11:38Z</dcterms:created>
  <dcterms:modified xsi:type="dcterms:W3CDTF">2019-01-21T01:32:24Z</dcterms:modified>
</cp:coreProperties>
</file>