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8" r:id="rId1"/>
  </p:sldMasterIdLst>
  <p:notesMasterIdLst>
    <p:notesMasterId r:id="rId6"/>
  </p:notesMasterIdLst>
  <p:sldIdLst>
    <p:sldId id="256" r:id="rId2"/>
    <p:sldId id="257" r:id="rId3"/>
    <p:sldId id="259" r:id="rId4"/>
    <p:sldId id="261" r:id="rId5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698" cy="482138"/>
          </a:xfrm>
          <a:prstGeom prst="rect">
            <a:avLst/>
          </a:prstGeom>
        </p:spPr>
        <p:txBody>
          <a:bodyPr vert="horz" lIns="95966" tIns="47983" rIns="95966" bIns="4798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832" y="1"/>
            <a:ext cx="3169698" cy="482138"/>
          </a:xfrm>
          <a:prstGeom prst="rect">
            <a:avLst/>
          </a:prstGeom>
        </p:spPr>
        <p:txBody>
          <a:bodyPr vert="horz" lIns="95966" tIns="47983" rIns="95966" bIns="47983" rtlCol="0"/>
          <a:lstStyle>
            <a:lvl1pPr algn="r">
              <a:defRPr sz="1300"/>
            </a:lvl1pPr>
          </a:lstStyle>
          <a:p>
            <a:fld id="{833E0E7A-33D7-4A4C-860E-5F96154AD953}" type="datetimeFigureOut">
              <a:rPr lang="en-US" smtClean="0"/>
              <a:t>7/30/2018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966" tIns="47983" rIns="95966" bIns="4798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55" y="4620215"/>
            <a:ext cx="5851492" cy="3780628"/>
          </a:xfrm>
          <a:prstGeom prst="rect">
            <a:avLst/>
          </a:prstGeom>
        </p:spPr>
        <p:txBody>
          <a:bodyPr vert="horz" lIns="95966" tIns="47983" rIns="95966" bIns="47983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062"/>
            <a:ext cx="3169698" cy="482138"/>
          </a:xfrm>
          <a:prstGeom prst="rect">
            <a:avLst/>
          </a:prstGeom>
        </p:spPr>
        <p:txBody>
          <a:bodyPr vert="horz" lIns="95966" tIns="47983" rIns="95966" bIns="4798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832" y="9119062"/>
            <a:ext cx="3169698" cy="482138"/>
          </a:xfrm>
          <a:prstGeom prst="rect">
            <a:avLst/>
          </a:prstGeom>
        </p:spPr>
        <p:txBody>
          <a:bodyPr vert="horz" lIns="95966" tIns="47983" rIns="95966" bIns="47983" rtlCol="0" anchor="b"/>
          <a:lstStyle>
            <a:lvl1pPr algn="r">
              <a:defRPr sz="1300"/>
            </a:lvl1pPr>
          </a:lstStyle>
          <a:p>
            <a:fld id="{B7B2BC5E-0A0B-469B-9429-998171B5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07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B2BC5E-0A0B-469B-9429-998171B5C65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B2BC5E-0A0B-469B-9429-998171B5C65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68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offer quality dog and cat grooming services performed by our experienced pet stylist. We will pamper your pet with a bath, nail trimming, and ear cleaning. Services vary in price based on the animal’s breed and size.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B2BC5E-0A0B-469B-9429-998171B5C65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411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Obedience training is fun and rewarding for your dog and for you. Our classes focus on essential commands and socialization.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B2BC5E-0A0B-469B-9429-998171B5C6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71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1160EA64-D806-43AC-9DF2-F8C432F32B4C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381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464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377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662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227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98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30404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04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107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807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B0DB6-F5C7-45FB-8CF3-31B45F9C2DAC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9172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160EA64-D806-43AC-9DF2-F8C432F32B4C}" type="datetimeFigureOut">
              <a:rPr lang="en-US" smtClean="0"/>
              <a:t>7/30/2018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711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9BE6-3508-4205-B54D-5F12102938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Shelly Pet Hospital &amp; Wellness Center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828C79-0741-45C9-B238-A2D4373149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i="1" dirty="0">
                <a:solidFill>
                  <a:srgbClr val="00B050"/>
                </a:solidFill>
              </a:rPr>
              <a:t>Quality</a:t>
            </a:r>
            <a:r>
              <a:rPr lang="en-US" sz="3200" i="1" dirty="0"/>
              <a:t> Care for Pets and Their Families</a:t>
            </a:r>
          </a:p>
        </p:txBody>
      </p:sp>
      <p:pic>
        <p:nvPicPr>
          <p:cNvPr id="7" name="Picture 6" descr="A person holding a dog&#10;&#10;Description generated with very high confidence">
            <a:extLst>
              <a:ext uri="{FF2B5EF4-FFF2-40B4-BE49-F238E27FC236}">
                <a16:creationId xmlns:a16="http://schemas.microsoft.com/office/drawing/2014/main" id="{ED3DA40A-8595-4E73-A17A-FBB00D28E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0782" y="0"/>
            <a:ext cx="7270436" cy="484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95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4BF2C-65C2-4360-9867-C657375FF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704DE-7EEA-4C31-A1A4-88FC217BD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Emergency Care</a:t>
            </a:r>
          </a:p>
          <a:p>
            <a:pPr lvl="1"/>
            <a:r>
              <a:rPr lang="en-US" dirty="0"/>
              <a:t>X-rays and laboratory testing</a:t>
            </a:r>
          </a:p>
          <a:p>
            <a:r>
              <a:rPr lang="en-US" dirty="0"/>
              <a:t>Preventive Care</a:t>
            </a:r>
          </a:p>
          <a:p>
            <a:pPr lvl="1"/>
            <a:r>
              <a:rPr lang="en-US" sz="1800" b="1" dirty="0"/>
              <a:t>Routine checkups</a:t>
            </a:r>
            <a:r>
              <a:rPr lang="en-US" dirty="0"/>
              <a:t> and vaccinations</a:t>
            </a:r>
          </a:p>
          <a:p>
            <a:pPr lvl="2"/>
            <a:r>
              <a:rPr lang="en-US" u="sng" dirty="0"/>
              <a:t>One-third</a:t>
            </a:r>
            <a:r>
              <a:rPr lang="en-US" dirty="0"/>
              <a:t> of dogs and cats are overweight</a:t>
            </a:r>
          </a:p>
        </p:txBody>
      </p:sp>
      <p:pic>
        <p:nvPicPr>
          <p:cNvPr id="5" name="Picture 4" descr="A brown and white dog looking at the camera&#10;&#10;Description generated with very high confidence">
            <a:extLst>
              <a:ext uri="{FF2B5EF4-FFF2-40B4-BE49-F238E27FC236}">
                <a16:creationId xmlns:a16="http://schemas.microsoft.com/office/drawing/2014/main" id="{1887071A-E4BF-421E-8902-3EF392BDB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041836"/>
            <a:ext cx="7358283" cy="4774328"/>
          </a:xfrm>
          <a:prstGeom prst="rect">
            <a:avLst/>
          </a:prstGeom>
        </p:spPr>
      </p:pic>
      <p:pic>
        <p:nvPicPr>
          <p:cNvPr id="9" name="Picture 8" descr="A picture containing clipart&#10;&#10;Description generated with very high confidence">
            <a:extLst>
              <a:ext uri="{FF2B5EF4-FFF2-40B4-BE49-F238E27FC236}">
                <a16:creationId xmlns:a16="http://schemas.microsoft.com/office/drawing/2014/main" id="{42B458C6-B489-4BA0-8B79-01FD4870AC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8069473" y="3625864"/>
            <a:ext cx="1042416" cy="542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54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B4FD9-166F-4973-9C82-223902909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Grooming Services</a:t>
            </a:r>
          </a:p>
        </p:txBody>
      </p:sp>
      <p:pic>
        <p:nvPicPr>
          <p:cNvPr id="4" name="Picture 3" descr="A person holding a dog&#10;&#10;Description generated with high confidence">
            <a:extLst>
              <a:ext uri="{FF2B5EF4-FFF2-40B4-BE49-F238E27FC236}">
                <a16:creationId xmlns:a16="http://schemas.microsoft.com/office/drawing/2014/main" id="{D0600FDB-7DE6-436C-B9D5-AA7E35B7A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001" y="1834001"/>
            <a:ext cx="7535998" cy="50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76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2F8E9-5691-47F5-BB96-62AD3E890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Obedience Classes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18EFA0-E965-4A6C-98AA-9C2D906962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Basic and Advanced Skills</a:t>
            </a:r>
          </a:p>
        </p:txBody>
      </p:sp>
      <p:pic>
        <p:nvPicPr>
          <p:cNvPr id="8" name="Content Placeholder 7" descr="A dog jumping to catch a frisbee&#10;&#10;Description generated with very high confidence">
            <a:extLst>
              <a:ext uri="{FF2B5EF4-FFF2-40B4-BE49-F238E27FC236}">
                <a16:creationId xmlns:a16="http://schemas.microsoft.com/office/drawing/2014/main" id="{172F920F-7D84-4FA7-9FA2-FA4B914DC8A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23938" y="3053027"/>
            <a:ext cx="4754562" cy="3169708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9FD340-CE6C-4726-886E-17E8B849FB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Small Group Sizes</a:t>
            </a:r>
          </a:p>
        </p:txBody>
      </p:sp>
      <p:pic>
        <p:nvPicPr>
          <p:cNvPr id="10" name="Content Placeholder 9" descr="A person standing next to a dog&#10;&#10;Description generated with very high confidence">
            <a:extLst>
              <a:ext uri="{FF2B5EF4-FFF2-40B4-BE49-F238E27FC236}">
                <a16:creationId xmlns:a16="http://schemas.microsoft.com/office/drawing/2014/main" id="{FC06311D-9519-4388-B306-9ADF88CA883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5991225" y="3145145"/>
            <a:ext cx="4754563" cy="2985473"/>
          </a:xfrm>
        </p:spPr>
      </p:pic>
    </p:spTree>
    <p:extLst>
      <p:ext uri="{BB962C8B-B14F-4D97-AF65-F5344CB8AC3E}">
        <p14:creationId xmlns:p14="http://schemas.microsoft.com/office/powerpoint/2010/main" val="33011588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1107</TotalTime>
  <Words>114</Words>
  <Application>Microsoft Office PowerPoint</Application>
  <PresentationFormat>Widescreen</PresentationFormat>
  <Paragraphs>18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Cambria</vt:lpstr>
      <vt:lpstr>Tw Cen MT</vt:lpstr>
      <vt:lpstr>Tw Cen MT Condensed</vt:lpstr>
      <vt:lpstr>Wingdings 3</vt:lpstr>
      <vt:lpstr>Integral</vt:lpstr>
      <vt:lpstr>Shelly Pet Hospital &amp; Wellness Center</vt:lpstr>
      <vt:lpstr>Our Services</vt:lpstr>
      <vt:lpstr>Grooming Services</vt:lpstr>
      <vt:lpstr>Obedience Classes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Shelly Pet Hospital &amp; Wellness Center</dc:title>
  <dc:creator>Susan Sebok</dc:creator>
  <cp:lastModifiedBy>Susan Sebok</cp:lastModifiedBy>
  <cp:revision>34</cp:revision>
  <cp:lastPrinted>2018-06-21T18:52:54Z</cp:lastPrinted>
  <dcterms:created xsi:type="dcterms:W3CDTF">2018-06-16T20:47:46Z</dcterms:created>
  <dcterms:modified xsi:type="dcterms:W3CDTF">2018-07-30T23:40:08Z</dcterms:modified>
</cp:coreProperties>
</file>