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C8F9C-A542-4BF4-8619-E34AA99822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Quigley School of Business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CA2E05-AF3C-45AE-9F8D-67372E64EE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New programs in </a:t>
            </a:r>
            <a:r>
              <a:rPr lang="en-US" b="1" dirty="0"/>
              <a:t>finance</a:t>
            </a:r>
            <a:r>
              <a:rPr lang="en-US" dirty="0"/>
              <a:t>, </a:t>
            </a:r>
            <a:r>
              <a:rPr lang="en-US" b="1" dirty="0"/>
              <a:t>marketing</a:t>
            </a:r>
            <a:r>
              <a:rPr lang="en-US" dirty="0"/>
              <a:t>, </a:t>
            </a:r>
            <a:r>
              <a:rPr lang="en-US" b="1" dirty="0"/>
              <a:t>environmental design</a:t>
            </a:r>
            <a:r>
              <a:rPr lang="en-US" dirty="0"/>
              <a:t>, and </a:t>
            </a:r>
            <a:r>
              <a:rPr lang="en-US" b="1" dirty="0"/>
              <a:t>engineering</a:t>
            </a:r>
          </a:p>
        </p:txBody>
      </p:sp>
      <p:pic>
        <p:nvPicPr>
          <p:cNvPr id="5" name="Picture 4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1F0BA1AB-9E94-4F9E-A5BA-DEFF4C5A3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2366" y="3428998"/>
            <a:ext cx="3673857" cy="332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10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FFE3E19-0855-42D3-B00D-8BF3F42A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Advantages</a:t>
            </a:r>
            <a:r>
              <a:rPr lang="en-US" dirty="0"/>
              <a:t> of a Quigley Education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F8AA106-14F2-4ECF-A012-61AB533D54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4845" y="2176098"/>
            <a:ext cx="4973037" cy="3707867"/>
          </a:xfr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F90AE2E-7332-4AEE-95CC-A98BC59A79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Small class sizes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Affordable tuition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Financial aid available</a:t>
            </a:r>
          </a:p>
          <a:p>
            <a:r>
              <a:rPr lang="en-US" sz="2400" dirty="0">
                <a:solidFill>
                  <a:srgbClr val="FF0000"/>
                </a:solidFill>
              </a:rPr>
              <a:t>High-tech programs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Offer in-demand business skills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Online and on-campus classes</a:t>
            </a:r>
          </a:p>
        </p:txBody>
      </p:sp>
    </p:spTree>
    <p:extLst>
      <p:ext uri="{BB962C8B-B14F-4D97-AF65-F5344CB8AC3E}">
        <p14:creationId xmlns:p14="http://schemas.microsoft.com/office/powerpoint/2010/main" val="1741840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844AC-B124-4C1E-8221-488ABFCFA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 a campus visit</a:t>
            </a:r>
          </a:p>
        </p:txBody>
      </p:sp>
      <p:pic>
        <p:nvPicPr>
          <p:cNvPr id="6" name="Content Placeholder 5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FF80F2A1-6100-4451-ADCF-C90CCFF21C4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20114505">
            <a:off x="1619973" y="1362053"/>
            <a:ext cx="4398730" cy="4642460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5BF341-4B56-4267-9645-2F1CAA939E7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See our state-of-the-art technology labs and classrooms</a:t>
            </a:r>
          </a:p>
          <a:p>
            <a:r>
              <a:rPr lang="en-US" dirty="0"/>
              <a:t>Talk with current students and faculty</a:t>
            </a:r>
          </a:p>
          <a:p>
            <a:r>
              <a:rPr lang="en-US" dirty="0"/>
              <a:t>Explore admission requirements and graduation rates</a:t>
            </a:r>
          </a:p>
        </p:txBody>
      </p:sp>
    </p:spTree>
    <p:extLst>
      <p:ext uri="{BB962C8B-B14F-4D97-AF65-F5344CB8AC3E}">
        <p14:creationId xmlns:p14="http://schemas.microsoft.com/office/powerpoint/2010/main" val="1784811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33103-6412-4F97-BB6A-A53A719F1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/>
              <a:t>Quigley gives you a variety of degree options, friendly students and teachers, flexible schedules, and the resources to be successfu</a:t>
            </a:r>
            <a:r>
              <a:rPr lang="en-US" sz="2800" dirty="0"/>
              <a:t>l.</a:t>
            </a:r>
            <a:br>
              <a:rPr lang="en-US" sz="2800" dirty="0"/>
            </a:br>
            <a:r>
              <a:rPr lang="en-US" sz="2800" dirty="0"/>
              <a:t>	</a:t>
            </a:r>
            <a:r>
              <a:rPr lang="en-US" sz="2000" dirty="0"/>
              <a:t>Mark Anderson, BS Environmental Design, 2019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E8DD0-A904-4E9B-80DD-A5D1C8FE9A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What a graduate says…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670AF24B-1939-49A8-B69F-D73607F5F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262" y="4012045"/>
            <a:ext cx="2134014" cy="269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5209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52</TotalTime>
  <Words>91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Franklin Gothic Book</vt:lpstr>
      <vt:lpstr>MS Shell Dlg 2</vt:lpstr>
      <vt:lpstr>Wingdings</vt:lpstr>
      <vt:lpstr>Wingdings 3</vt:lpstr>
      <vt:lpstr>Madison</vt:lpstr>
      <vt:lpstr>Quigley School of Business</vt:lpstr>
      <vt:lpstr>Advantages of a Quigley Education</vt:lpstr>
      <vt:lpstr>Request a campus visit</vt:lpstr>
      <vt:lpstr>Quigley gives you a variety of degree options, friendly students and teachers, flexible schedules, and the resources to be successful.  Mark Anderson, BS Environmental Design, 2019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Quigley School of Business</dc:title>
  <dc:creator>Your Name</dc:creator>
  <cp:lastModifiedBy>Your Name</cp:lastModifiedBy>
  <cp:revision>9</cp:revision>
  <dcterms:created xsi:type="dcterms:W3CDTF">2019-03-07T23:15:00Z</dcterms:created>
  <dcterms:modified xsi:type="dcterms:W3CDTF">2019-03-08T00:07:33Z</dcterms:modified>
</cp:coreProperties>
</file>