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9" r:id="rId1"/>
  </p:sldMasterIdLst>
  <p:notesMasterIdLst>
    <p:notesMasterId r:id="rId4"/>
  </p:notesMasterIdLst>
  <p:sldIdLst>
    <p:sldId id="258" r:id="rId2"/>
    <p:sldId id="26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A8760-86F5-44CB-9F3D-F5EE2DA0C50D}" type="datetimeFigureOut">
              <a:rPr lang="en-US" smtClean="0"/>
              <a:t>7/8/2018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BAB82-1BAB-44A4-952E-0C4CA1349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Online classes pose special challenges. Be certain you can meet the technology requirements and stay connected with your instructors.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BAB82-1BAB-44A4-952E-0C4CA13494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7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38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12365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34182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308603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9044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01136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69339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130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8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063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23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60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32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48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74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6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25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587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b="1" dirty="0">
                <a:latin typeface="Georgia" panose="02040502050405020303" pitchFamily="18" charset="0"/>
              </a:rPr>
              <a:t>College Success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Strategies for Academic Achievements</a:t>
            </a:r>
          </a:p>
          <a:p>
            <a:pPr algn="l"/>
            <a:r>
              <a:rPr lang="en-US" i="1" u="sng" dirty="0"/>
              <a:t>Student Name</a:t>
            </a:r>
          </a:p>
        </p:txBody>
      </p:sp>
      <p:pic>
        <p:nvPicPr>
          <p:cNvPr id="5" name="Picture 4" descr="A picture containing text&#10;&#10;Description generated with very high confidence">
            <a:extLst>
              <a:ext uri="{FF2B5EF4-FFF2-40B4-BE49-F238E27FC236}">
                <a16:creationId xmlns:a16="http://schemas.microsoft.com/office/drawing/2014/main" id="{B213B9CB-A0A9-4B0D-9E18-85E60EC26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053" y="1249680"/>
            <a:ext cx="4389120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4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Techniques for Reaching Academic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Read the syllabi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Be aware of attendance policies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Know when professors have office hours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Use that time to ask questions and clarify material</a:t>
            </a:r>
          </a:p>
          <a:p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Develop learning techniques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Join a study group and develop a study routine</a:t>
            </a:r>
          </a:p>
        </p:txBody>
      </p:sp>
    </p:spTree>
    <p:extLst>
      <p:ext uri="{BB962C8B-B14F-4D97-AF65-F5344CB8AC3E}">
        <p14:creationId xmlns:p14="http://schemas.microsoft.com/office/powerpoint/2010/main" val="23602592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302</TotalTime>
  <Words>70</Words>
  <Application>Microsoft Office PowerPoint</Application>
  <PresentationFormat>Widescreen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Georgia</vt:lpstr>
      <vt:lpstr>Wingdings 3</vt:lpstr>
      <vt:lpstr>Ion</vt:lpstr>
      <vt:lpstr>College Success</vt:lpstr>
      <vt:lpstr>Techniques for Reaching Academic Goals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</dc:title>
  <dc:creator/>
  <cp:lastModifiedBy>Susan Sebok</cp:lastModifiedBy>
  <cp:revision>17</cp:revision>
  <dcterms:created xsi:type="dcterms:W3CDTF">2015-06-14T22:13:17Z</dcterms:created>
  <dcterms:modified xsi:type="dcterms:W3CDTF">2018-07-08T23:12:27Z</dcterms:modified>
</cp:coreProperties>
</file>