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2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129" autoAdjust="0"/>
  </p:normalViewPr>
  <p:slideViewPr>
    <p:cSldViewPr snapToGrid="0">
      <p:cViewPr varScale="1">
        <p:scale>
          <a:sx n="72" d="100"/>
          <a:sy n="72" d="100"/>
        </p:scale>
        <p:origin x="660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8F91F2-1B5F-44F8-91A9-040782A6AFF2}" type="datetimeFigureOut">
              <a:rPr lang="en-US"/>
              <a:t>6/23/2018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06BECF-D3E3-4135-8F43-68014FE30883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973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447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7112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681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6BECF-D3E3-4135-8F43-68014FE30883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568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8825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429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971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7281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6885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364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5908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3676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734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52017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438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968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1776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881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799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2646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6666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smtClean="0"/>
              <a:pPr/>
              <a:t>6/23/2018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80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0" y="165099"/>
            <a:ext cx="8574622" cy="261619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Rockwell" panose="02060603020205020403" pitchFamily="18" charset="0"/>
              </a:rPr>
              <a:t>Improving Workplace </a:t>
            </a:r>
            <a:r>
              <a:rPr lang="en-US" b="1" u="sng" dirty="0">
                <a:solidFill>
                  <a:schemeClr val="accent1"/>
                </a:solidFill>
                <a:latin typeface="Rockwell" panose="02060603020205020403" pitchFamily="18" charset="0"/>
              </a:rPr>
              <a:t>Productivity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7530" y="3602038"/>
            <a:ext cx="5910470" cy="1655762"/>
          </a:xfrm>
        </p:spPr>
        <p:txBody>
          <a:bodyPr>
            <a:normAutofit/>
          </a:bodyPr>
          <a:lstStyle/>
          <a:p>
            <a:pPr algn="r"/>
            <a:r>
              <a:rPr lang="en-US" sz="4000" b="1" i="1" dirty="0">
                <a:solidFill>
                  <a:srgbClr val="0070C0"/>
                </a:solidFill>
              </a:rPr>
              <a:t>Student Name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08" y="2436740"/>
            <a:ext cx="5629724" cy="375314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5767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Offer Appropriate Training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7DAB834-183B-4437-B957-985B676DC0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Provide skills needed for job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Encourage continued employee development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Allow coaching and mentoring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Attend workshops and seminars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EEED993-35CD-48A7-B727-3DD313A5E5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/>
              <a:t>Online courses are available</a:t>
            </a:r>
          </a:p>
        </p:txBody>
      </p:sp>
      <p:pic>
        <p:nvPicPr>
          <p:cNvPr id="14" name="Content Placeholder 13" descr="A person sitting at a table using a computer&#10;&#10;Description generated with high confidence">
            <a:extLst>
              <a:ext uri="{FF2B5EF4-FFF2-40B4-BE49-F238E27FC236}">
                <a16:creationId xmlns:a16="http://schemas.microsoft.com/office/drawing/2014/main" id="{DE4F8753-1070-4FA9-A37D-40DABA3E508F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>
          <a:xfrm>
            <a:off x="6586778" y="3471863"/>
            <a:ext cx="4916246" cy="3277497"/>
          </a:xfrm>
        </p:spPr>
      </p:pic>
    </p:spTree>
    <p:extLst>
      <p:ext uri="{BB962C8B-B14F-4D97-AF65-F5344CB8AC3E}">
        <p14:creationId xmlns:p14="http://schemas.microsoft.com/office/powerpoint/2010/main" val="2841358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4">
            <a:extLst>
              <a:ext uri="{FF2B5EF4-FFF2-40B4-BE49-F238E27FC236}">
                <a16:creationId xmlns:a16="http://schemas.microsoft.com/office/drawing/2014/main" id="{DDB8C084-E74A-4157-99A1-7D98DF68B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Recognize Your Staff</a:t>
            </a:r>
          </a:p>
        </p:txBody>
      </p:sp>
      <p:pic>
        <p:nvPicPr>
          <p:cNvPr id="19" name="Content Placeholder 18" descr="A picture containing object, photo&#10;&#10;Description generated with very high confidence">
            <a:extLst>
              <a:ext uri="{FF2B5EF4-FFF2-40B4-BE49-F238E27FC236}">
                <a16:creationId xmlns:a16="http://schemas.microsoft.com/office/drawing/2014/main" id="{A003CDBF-DF07-48AA-8CAC-93D3A6C109C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 rot="5400000">
            <a:off x="5048586" y="2064742"/>
            <a:ext cx="6628503" cy="2728516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Reward achievements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Listen to suggestions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Build teams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Provide challenges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2000" dirty="0"/>
              <a:t>Rotate assignments</a:t>
            </a:r>
          </a:p>
        </p:txBody>
      </p:sp>
    </p:spTree>
    <p:extLst>
      <p:ext uri="{BB962C8B-B14F-4D97-AF65-F5344CB8AC3E}">
        <p14:creationId xmlns:p14="http://schemas.microsoft.com/office/powerpoint/2010/main" val="224473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0" y="165099"/>
            <a:ext cx="8574622" cy="261619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accent1"/>
                </a:solidFill>
                <a:latin typeface="Rockwell" panose="02060603020205020403" pitchFamily="18" charset="0"/>
              </a:rPr>
              <a:t>Improving Workplace </a:t>
            </a:r>
            <a:r>
              <a:rPr lang="en-US" b="1" u="sng" dirty="0">
                <a:solidFill>
                  <a:schemeClr val="accent1"/>
                </a:solidFill>
                <a:latin typeface="Rockwell" panose="02060603020205020403" pitchFamily="18" charset="0"/>
              </a:rPr>
              <a:t>Productivity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57530" y="3602038"/>
            <a:ext cx="5910470" cy="1655762"/>
          </a:xfrm>
        </p:spPr>
        <p:txBody>
          <a:bodyPr>
            <a:normAutofit/>
          </a:bodyPr>
          <a:lstStyle/>
          <a:p>
            <a:pPr algn="r"/>
            <a:r>
              <a:rPr lang="en-US" sz="4000" b="1" i="1" u="sng" dirty="0">
                <a:solidFill>
                  <a:srgbClr val="0070C0"/>
                </a:solidFill>
              </a:rPr>
              <a:t>Tap your employees’ talents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008" y="3255962"/>
            <a:ext cx="4400891" cy="293392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6" name="Picture 5" descr="A person sitting at a table using a computer&#10;&#10;Description generated with high confidence">
            <a:extLst>
              <a:ext uri="{FF2B5EF4-FFF2-40B4-BE49-F238E27FC236}">
                <a16:creationId xmlns:a16="http://schemas.microsoft.com/office/drawing/2014/main" id="{FF46222F-64DB-49AE-BF98-01A613759D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07803">
            <a:off x="195200" y="472006"/>
            <a:ext cx="2928149" cy="1952099"/>
          </a:xfrm>
          <a:prstGeom prst="rect">
            <a:avLst/>
          </a:prstGeom>
        </p:spPr>
      </p:pic>
      <p:pic>
        <p:nvPicPr>
          <p:cNvPr id="8" name="Picture 7" descr="A picture containing object, photo&#10;&#10;Description generated with very high confidence">
            <a:extLst>
              <a:ext uri="{FF2B5EF4-FFF2-40B4-BE49-F238E27FC236}">
                <a16:creationId xmlns:a16="http://schemas.microsoft.com/office/drawing/2014/main" id="{DD1E86FC-68FC-49F7-BC98-3D3B8254C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457909" y="4123914"/>
            <a:ext cx="4076704" cy="139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9381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Red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Parallax</Template>
  <TotalTime>641</TotalTime>
  <Words>55</Words>
  <Application>Microsoft Office PowerPoint</Application>
  <PresentationFormat>Widescreen</PresentationFormat>
  <Paragraphs>20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Corbel</vt:lpstr>
      <vt:lpstr>Rockwell</vt:lpstr>
      <vt:lpstr>Parallax</vt:lpstr>
      <vt:lpstr>Improving Workplace Productivity</vt:lpstr>
      <vt:lpstr>Offer Appropriate Training</vt:lpstr>
      <vt:lpstr>Recognize Your Staff</vt:lpstr>
      <vt:lpstr>Improving Workplace Productivity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Waterfalls</dc:title>
  <dc:creator>Your Name</dc:creator>
  <cp:lastModifiedBy>Susan Sebok</cp:lastModifiedBy>
  <cp:revision>45</cp:revision>
  <dcterms:created xsi:type="dcterms:W3CDTF">2015-06-14T19:51:39Z</dcterms:created>
  <dcterms:modified xsi:type="dcterms:W3CDTF">2018-06-24T03:20:05Z</dcterms:modified>
</cp:coreProperties>
</file>