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oung person lying on a bed&#10;&#10;Description automatically generated">
            <a:extLst>
              <a:ext uri="{FF2B5EF4-FFF2-40B4-BE49-F238E27FC236}">
                <a16:creationId xmlns:a16="http://schemas.microsoft.com/office/drawing/2014/main" id="{7D0154C3-3503-4702-A782-8D34CA78FE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85" b="754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B11BE4-4E1B-4F3C-BA0C-07A3F38146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bg1">
              <a:alpha val="60000"/>
            </a:schemeClr>
          </a:solidFill>
          <a:ln w="38100" cap="sq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Do I have a cold or the flu?</a:t>
            </a:r>
          </a:p>
        </p:txBody>
      </p:sp>
    </p:spTree>
    <p:extLst>
      <p:ext uri="{BB962C8B-B14F-4D97-AF65-F5344CB8AC3E}">
        <p14:creationId xmlns:p14="http://schemas.microsoft.com/office/powerpoint/2010/main" val="402519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F53B-C7AA-40F5-8BF4-B97ED441B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Cold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EEE00-37BE-4D50-AA3F-15FEFBDF4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 numCol="2">
            <a:normAutofit lnSpcReduction="10000"/>
          </a:bodyPr>
          <a:lstStyle/>
          <a:p>
            <a:r>
              <a:rPr lang="en-US" sz="4400" dirty="0"/>
              <a:t>Sore throat</a:t>
            </a:r>
          </a:p>
          <a:p>
            <a:pPr marL="457200" lvl="2" indent="0">
              <a:buNone/>
            </a:pPr>
            <a:r>
              <a:rPr lang="en-US" sz="3200" dirty="0"/>
              <a:t>Usually first sign</a:t>
            </a:r>
          </a:p>
          <a:p>
            <a:r>
              <a:rPr lang="en-US" sz="4400" dirty="0"/>
              <a:t>Runny nose</a:t>
            </a:r>
          </a:p>
          <a:p>
            <a:pPr lvl="1"/>
            <a:r>
              <a:rPr lang="en-US" sz="3000" dirty="0"/>
              <a:t>Usually second sign</a:t>
            </a:r>
          </a:p>
          <a:p>
            <a:r>
              <a:rPr lang="en-US" sz="4400" dirty="0"/>
              <a:t>Cough</a:t>
            </a:r>
          </a:p>
          <a:p>
            <a:r>
              <a:rPr lang="en-US" sz="4400" dirty="0"/>
              <a:t>Sneezing</a:t>
            </a:r>
          </a:p>
          <a:p>
            <a:r>
              <a:rPr lang="en-US" sz="4400" dirty="0"/>
              <a:t>Watery eyes</a:t>
            </a:r>
          </a:p>
          <a:p>
            <a:r>
              <a:rPr lang="en-US" sz="4400" dirty="0"/>
              <a:t>Headaches</a:t>
            </a:r>
          </a:p>
          <a:p>
            <a:r>
              <a:rPr lang="en-US" sz="4400" dirty="0"/>
              <a:t>Body aches</a:t>
            </a:r>
          </a:p>
          <a:p>
            <a:r>
              <a:rPr lang="en-US" sz="4400" dirty="0"/>
              <a:t>Mild fever</a:t>
            </a:r>
            <a:endParaRPr lang="en-US" sz="3200" dirty="0"/>
          </a:p>
        </p:txBody>
      </p:sp>
      <p:sp>
        <p:nvSpPr>
          <p:cNvPr id="4" name="Action Button: Return 3">
            <a:hlinkClick r:id="" action="ppaction://hlinkshowjump?jump=lastslideviewed" highlightClick="1">
              <a:snd r:embed="rId2" name="suction.wav"/>
            </a:hlinkClick>
            <a:extLst>
              <a:ext uri="{FF2B5EF4-FFF2-40B4-BE49-F238E27FC236}">
                <a16:creationId xmlns:a16="http://schemas.microsoft.com/office/drawing/2014/main" id="{12D2C0C5-6605-419C-B335-9864ACA614F6}"/>
              </a:ext>
            </a:extLst>
          </p:cNvPr>
          <p:cNvSpPr/>
          <p:nvPr/>
        </p:nvSpPr>
        <p:spPr>
          <a:xfrm>
            <a:off x="0" y="6126480"/>
            <a:ext cx="731520" cy="731520"/>
          </a:xfrm>
          <a:prstGeom prst="actionButtonRetur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9036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F53B-C7AA-40F5-8BF4-B97ED441B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Flu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EEE00-37BE-4D50-AA3F-15FEFBDF4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5986" y="2638044"/>
            <a:ext cx="7920029" cy="3762756"/>
          </a:xfrm>
        </p:spPr>
        <p:txBody>
          <a:bodyPr numCol="2">
            <a:normAutofit lnSpcReduction="10000"/>
          </a:bodyPr>
          <a:lstStyle/>
          <a:p>
            <a:r>
              <a:rPr lang="en-US" sz="4400" dirty="0"/>
              <a:t>Sudden fatigue</a:t>
            </a:r>
          </a:p>
          <a:p>
            <a:pPr lvl="1"/>
            <a:r>
              <a:rPr lang="en-US" sz="3200" dirty="0"/>
              <a:t>Usually first sign</a:t>
            </a:r>
          </a:p>
          <a:p>
            <a:r>
              <a:rPr lang="en-US" sz="4400" dirty="0"/>
              <a:t>Fever</a:t>
            </a:r>
          </a:p>
          <a:p>
            <a:r>
              <a:rPr lang="en-US" sz="4400" dirty="0"/>
              <a:t>Chills</a:t>
            </a:r>
            <a:endParaRPr lang="en-US" sz="3000" dirty="0"/>
          </a:p>
          <a:p>
            <a:r>
              <a:rPr lang="en-US" sz="4400" dirty="0"/>
              <a:t>Body aches</a:t>
            </a:r>
          </a:p>
          <a:p>
            <a:r>
              <a:rPr lang="en-US" sz="4400" dirty="0"/>
              <a:t>Cough</a:t>
            </a:r>
          </a:p>
          <a:p>
            <a:r>
              <a:rPr lang="en-US" sz="4400" dirty="0"/>
              <a:t>Sore throat</a:t>
            </a:r>
          </a:p>
          <a:p>
            <a:r>
              <a:rPr lang="en-US" sz="4400" dirty="0"/>
              <a:t>Gastrointestinal problems</a:t>
            </a:r>
          </a:p>
        </p:txBody>
      </p:sp>
    </p:spTree>
    <p:extLst>
      <p:ext uri="{BB962C8B-B14F-4D97-AF65-F5344CB8AC3E}">
        <p14:creationId xmlns:p14="http://schemas.microsoft.com/office/powerpoint/2010/main" val="283546128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6B24F6-0783-46F4-A669-1D5AC153F6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t="506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35356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46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Parcel</vt:lpstr>
      <vt:lpstr>Do I have a cold or the flu?</vt:lpstr>
      <vt:lpstr>Cold Symptoms</vt:lpstr>
      <vt:lpstr>Flu Symptoms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I have a Cold Or The Flu?</dc:title>
  <dc:creator>Your Name</dc:creator>
  <cp:lastModifiedBy>Your Name</cp:lastModifiedBy>
  <cp:revision>4</cp:revision>
  <dcterms:created xsi:type="dcterms:W3CDTF">2019-01-14T06:04:21Z</dcterms:created>
  <dcterms:modified xsi:type="dcterms:W3CDTF">2019-01-14T22:08:45Z</dcterms:modified>
</cp:coreProperties>
</file>