
<file path=[Content_Types].xml><?xml version="1.0" encoding="utf-8"?>
<Types xmlns="http://schemas.openxmlformats.org/package/2006/content-types">
  <Default Extension="jpeg" ContentType="image/jpeg"/>
  <Default Extension="m4a" ContentType="audio/mp4"/>
  <Default Extension="mp4" ContentType="video/mp4"/>
  <Default Extension="png" ContentType="image/png"/>
  <Default Extension="rels" ContentType="application/vnd.openxmlformats-package.relationships+xml"/>
  <Default Extension="tmp" ContentType="image/p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1" r:id="rId2"/>
    <p:sldId id="262" r:id="rId3"/>
    <p:sldId id="264" r:id="rId4"/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88" autoAdjust="0"/>
    <p:restoredTop sz="94434" autoAdjust="0"/>
  </p:normalViewPr>
  <p:slideViewPr>
    <p:cSldViewPr>
      <p:cViewPr>
        <p:scale>
          <a:sx n="72" d="100"/>
          <a:sy n="72" d="100"/>
        </p:scale>
        <p:origin x="636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png"/><Relationship Id="rId6" Type="http://schemas.openxmlformats.org/officeDocument/2006/relationships/image" Target="../media/image9.png"/><Relationship Id="rId5" Type="http://schemas.openxmlformats.org/officeDocument/2006/relationships/slide" Target="../slides/slide3.xml"/><Relationship Id="rId4" Type="http://schemas.openxmlformats.org/officeDocument/2006/relationships/image" Target="../media/image8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png"/><Relationship Id="rId5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664ECB4-EE78-47DC-9E4F-D64D52E29A7B}" type="doc">
      <dgm:prSet loTypeId="urn:microsoft.com/office/officeart/2008/layout/CircularPictureCallout" loCatId="picture" qsTypeId="urn:microsoft.com/office/officeart/2005/8/quickstyle/3d5" qsCatId="3D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DA7E4E87-B702-4812-8322-EF73DE48A49C}">
      <dgm:prSet/>
      <dgm:spPr/>
      <dgm:t>
        <a:bodyPr/>
        <a:lstStyle/>
        <a:p>
          <a:r>
            <a:rPr lang="en-US" dirty="0">
              <a:latin typeface="Berlin Sans FB" panose="020E0602020502020306" pitchFamily="34" charset="0"/>
            </a:rPr>
            <a:t>Don’t…</a:t>
          </a:r>
        </a:p>
      </dgm:t>
    </dgm:pt>
    <dgm:pt modelId="{748E1D52-1790-42D6-B8CE-D5CE4682F709}" type="parTrans" cxnId="{2C02B6DF-3753-44B9-96EC-61711CD4136E}">
      <dgm:prSet/>
      <dgm:spPr/>
      <dgm:t>
        <a:bodyPr/>
        <a:lstStyle/>
        <a:p>
          <a:endParaRPr lang="en-US"/>
        </a:p>
      </dgm:t>
    </dgm:pt>
    <dgm:pt modelId="{CA01842D-2A22-47DD-AB34-B34D1C5747A1}" type="sibTrans" cxnId="{2C02B6DF-3753-44B9-96EC-61711CD4136E}">
      <dgm:prSet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980D0558-8AE3-40A9-BD55-C4E096413441}">
      <dgm:prSet phldrT="[Text]"/>
      <dgm:spPr/>
      <dgm:t>
        <a:bodyPr/>
        <a:lstStyle/>
        <a:p>
          <a:r>
            <a:rPr lang="en-US" dirty="0">
              <a:latin typeface="Berlin Sans FB" panose="020E0602020502020306" pitchFamily="34" charset="0"/>
            </a:rPr>
            <a:t>…touch your face</a:t>
          </a:r>
        </a:p>
      </dgm:t>
    </dgm:pt>
    <dgm:pt modelId="{3F63152B-D726-436F-8545-49A92A191A2A}" type="parTrans" cxnId="{F4A71813-479C-44A5-8D83-450CDE1E25E1}">
      <dgm:prSet/>
      <dgm:spPr/>
      <dgm:t>
        <a:bodyPr/>
        <a:lstStyle/>
        <a:p>
          <a:endParaRPr lang="en-US"/>
        </a:p>
      </dgm:t>
    </dgm:pt>
    <dgm:pt modelId="{A6E5B651-7932-4555-B039-485460A429C4}" type="sibTrans" cxnId="{F4A71813-479C-44A5-8D83-450CDE1E25E1}">
      <dgm:prSet/>
      <dgm:spPr>
        <a:blipFill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F7062F7F-3469-444A-99FB-13529C1465F4}">
      <dgm:prSet phldrT="[Text]"/>
      <dgm:spPr/>
      <dgm:t>
        <a:bodyPr/>
        <a:lstStyle/>
        <a:p>
          <a:r>
            <a:rPr lang="en-US" dirty="0">
              <a:latin typeface="Berlin Sans FB" panose="020E0602020502020306" pitchFamily="34" charset="0"/>
            </a:rPr>
            <a:t>…touch keypads and elevator buttons</a:t>
          </a:r>
        </a:p>
      </dgm:t>
    </dgm:pt>
    <dgm:pt modelId="{0F5A617D-EE76-46A0-AB66-B3B753B33DE6}" type="parTrans" cxnId="{1A0444E6-04B1-4BD4-8218-2ECFEDE34D1F}">
      <dgm:prSet/>
      <dgm:spPr/>
      <dgm:t>
        <a:bodyPr/>
        <a:lstStyle/>
        <a:p>
          <a:endParaRPr lang="en-US"/>
        </a:p>
      </dgm:t>
    </dgm:pt>
    <dgm:pt modelId="{7D04EB99-B906-4776-88C9-644DC8F10F22}" type="sibTrans" cxnId="{1A0444E6-04B1-4BD4-8218-2ECFEDE34D1F}">
      <dgm:prSet/>
      <dgm:spPr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7D246D52-D49B-4B89-8594-762DB3C6B39F}">
      <dgm:prSet phldrT="[Text]"/>
      <dgm:spPr/>
      <dgm:t>
        <a:bodyPr/>
        <a:lstStyle/>
        <a:p>
          <a:r>
            <a:rPr lang="en-US" dirty="0">
              <a:latin typeface="Berlin Sans FB" panose="020E0602020502020306" pitchFamily="34" charset="0"/>
            </a:rPr>
            <a:t>…forget to wash your hands</a:t>
          </a:r>
        </a:p>
      </dgm:t>
    </dgm:pt>
    <dgm:pt modelId="{098B3E5B-001D-4BAA-946E-FA4412F74181}" type="parTrans" cxnId="{28742F99-1BA9-41CE-BA02-29F8E842432F}">
      <dgm:prSet/>
      <dgm:spPr/>
      <dgm:t>
        <a:bodyPr/>
        <a:lstStyle/>
        <a:p>
          <a:endParaRPr lang="en-US"/>
        </a:p>
      </dgm:t>
    </dgm:pt>
    <dgm:pt modelId="{9FA747F9-9530-4A95-BFA8-A02C3C0AE6A9}" type="sibTrans" cxnId="{28742F99-1BA9-41CE-BA02-29F8E842432F}">
      <dgm:prSet/>
      <dgm:spPr>
        <a:blipFill>
          <a:blip xmlns:r="http://schemas.openxmlformats.org/officeDocument/2006/relationships"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5" action="ppaction://hlinksldjump"/>
          </dgm14:cNvPr>
        </a:ext>
      </dgm:extLst>
    </dgm:pt>
    <dgm:pt modelId="{FC6E9350-508E-4047-8F78-DE888F5B3571}">
      <dgm:prSet/>
      <dgm:spPr/>
      <dgm:t>
        <a:bodyPr/>
        <a:lstStyle/>
        <a:p>
          <a:r>
            <a:rPr lang="en-US" dirty="0">
              <a:latin typeface="Berlin Sans FB" panose="020E0602020502020306" pitchFamily="34" charset="0"/>
            </a:rPr>
            <a:t>…go near sick people</a:t>
          </a:r>
        </a:p>
      </dgm:t>
    </dgm:pt>
    <dgm:pt modelId="{EFD1F2F6-0CC5-4E43-B141-1E58121F4096}" type="parTrans" cxnId="{60D84B6C-959B-4ADE-9348-73454BF2A180}">
      <dgm:prSet/>
      <dgm:spPr/>
      <dgm:t>
        <a:bodyPr/>
        <a:lstStyle/>
        <a:p>
          <a:endParaRPr lang="en-US"/>
        </a:p>
      </dgm:t>
    </dgm:pt>
    <dgm:pt modelId="{1F6B68EA-483F-4946-A770-708F32A2EA4D}" type="sibTrans" cxnId="{60D84B6C-959B-4ADE-9348-73454BF2A180}">
      <dgm:prSet/>
      <dgm:spPr>
        <a:blipFill>
          <a:blip xmlns:r="http://schemas.openxmlformats.org/officeDocument/2006/relationships"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F88BD748-3459-4678-BB6F-560B24EBD9FC}" type="pres">
      <dgm:prSet presAssocID="{E664ECB4-EE78-47DC-9E4F-D64D52E29A7B}" presName="Name0" presStyleCnt="0">
        <dgm:presLayoutVars>
          <dgm:chMax val="7"/>
          <dgm:chPref val="7"/>
          <dgm:dir/>
        </dgm:presLayoutVars>
      </dgm:prSet>
      <dgm:spPr/>
    </dgm:pt>
    <dgm:pt modelId="{9EB4A2AC-25CF-4719-94BC-7609AA2517E7}" type="pres">
      <dgm:prSet presAssocID="{E664ECB4-EE78-47DC-9E4F-D64D52E29A7B}" presName="Name1" presStyleCnt="0"/>
      <dgm:spPr/>
    </dgm:pt>
    <dgm:pt modelId="{D78E8EB8-8784-467A-B64F-620409EFC47D}" type="pres">
      <dgm:prSet presAssocID="{CA01842D-2A22-47DD-AB34-B34D1C5747A1}" presName="picture_1" presStyleCnt="0"/>
      <dgm:spPr/>
    </dgm:pt>
    <dgm:pt modelId="{3190C411-A6DC-4FF9-8048-A6FB158E4FBA}" type="pres">
      <dgm:prSet presAssocID="{CA01842D-2A22-47DD-AB34-B34D1C5747A1}" presName="pictureRepeatNode" presStyleLbl="alignImgPlace1" presStyleIdx="0" presStyleCnt="5" custScaleX="121000"/>
      <dgm:spPr/>
    </dgm:pt>
    <dgm:pt modelId="{FACAD09F-2A6B-4F82-BCB8-225FF4312AA0}" type="pres">
      <dgm:prSet presAssocID="{DA7E4E87-B702-4812-8322-EF73DE48A49C}" presName="text_1" presStyleLbl="node1" presStyleIdx="0" presStyleCnt="0">
        <dgm:presLayoutVars>
          <dgm:bulletEnabled val="1"/>
        </dgm:presLayoutVars>
      </dgm:prSet>
      <dgm:spPr/>
    </dgm:pt>
    <dgm:pt modelId="{2EDBBDDC-ED0E-4D4D-AA6A-F3A3A2B64388}" type="pres">
      <dgm:prSet presAssocID="{A6E5B651-7932-4555-B039-485460A429C4}" presName="picture_2" presStyleCnt="0"/>
      <dgm:spPr/>
    </dgm:pt>
    <dgm:pt modelId="{1DCFC847-BD3D-4743-BDA9-D93D38B7AD5E}" type="pres">
      <dgm:prSet presAssocID="{A6E5B651-7932-4555-B039-485460A429C4}" presName="pictureRepeatNode" presStyleLbl="alignImgPlace1" presStyleIdx="1" presStyleCnt="5"/>
      <dgm:spPr/>
    </dgm:pt>
    <dgm:pt modelId="{D2F69339-2892-4463-8B7E-C92D8D3DCC8D}" type="pres">
      <dgm:prSet presAssocID="{980D0558-8AE3-40A9-BD55-C4E096413441}" presName="line_2" presStyleLbl="parChTrans1D1" presStyleIdx="0" presStyleCnt="4"/>
      <dgm:spPr/>
    </dgm:pt>
    <dgm:pt modelId="{A31C9A8A-6220-4084-B32D-BA06DE253C32}" type="pres">
      <dgm:prSet presAssocID="{980D0558-8AE3-40A9-BD55-C4E096413441}" presName="textparent_2" presStyleLbl="node1" presStyleIdx="0" presStyleCnt="0"/>
      <dgm:spPr/>
    </dgm:pt>
    <dgm:pt modelId="{1A5513FC-2A65-4587-9E2A-3F724AFD57E4}" type="pres">
      <dgm:prSet presAssocID="{980D0558-8AE3-40A9-BD55-C4E096413441}" presName="text_2" presStyleLbl="revTx" presStyleIdx="0" presStyleCnt="4">
        <dgm:presLayoutVars>
          <dgm:bulletEnabled val="1"/>
        </dgm:presLayoutVars>
      </dgm:prSet>
      <dgm:spPr/>
    </dgm:pt>
    <dgm:pt modelId="{9F57B301-27D8-4E15-9D02-C197BA27233E}" type="pres">
      <dgm:prSet presAssocID="{7D04EB99-B906-4776-88C9-644DC8F10F22}" presName="picture_3" presStyleCnt="0"/>
      <dgm:spPr/>
    </dgm:pt>
    <dgm:pt modelId="{E77D108F-D2E2-4175-AC1F-E19751417BC5}" type="pres">
      <dgm:prSet presAssocID="{7D04EB99-B906-4776-88C9-644DC8F10F22}" presName="pictureRepeatNode" presStyleLbl="alignImgPlace1" presStyleIdx="2" presStyleCnt="5"/>
      <dgm:spPr/>
    </dgm:pt>
    <dgm:pt modelId="{69C8372E-C2BD-41B3-8FBF-73A0BEBCE752}" type="pres">
      <dgm:prSet presAssocID="{F7062F7F-3469-444A-99FB-13529C1465F4}" presName="line_3" presStyleLbl="parChTrans1D1" presStyleIdx="1" presStyleCnt="4"/>
      <dgm:spPr/>
    </dgm:pt>
    <dgm:pt modelId="{A6740C64-262A-4520-A9AA-BD884E03DEA9}" type="pres">
      <dgm:prSet presAssocID="{F7062F7F-3469-444A-99FB-13529C1465F4}" presName="textparent_3" presStyleLbl="node1" presStyleIdx="0" presStyleCnt="0"/>
      <dgm:spPr/>
    </dgm:pt>
    <dgm:pt modelId="{9093BB63-17FC-4366-A9B3-C5D82226BF2A}" type="pres">
      <dgm:prSet presAssocID="{F7062F7F-3469-444A-99FB-13529C1465F4}" presName="text_3" presStyleLbl="revTx" presStyleIdx="1" presStyleCnt="4">
        <dgm:presLayoutVars>
          <dgm:bulletEnabled val="1"/>
        </dgm:presLayoutVars>
      </dgm:prSet>
      <dgm:spPr/>
    </dgm:pt>
    <dgm:pt modelId="{04500230-AE25-404E-AFFB-9AD9C2A076A1}" type="pres">
      <dgm:prSet presAssocID="{1F6B68EA-483F-4946-A770-708F32A2EA4D}" presName="picture_4" presStyleCnt="0"/>
      <dgm:spPr/>
    </dgm:pt>
    <dgm:pt modelId="{7676D23F-93EA-443F-808B-B22B4C97CDA2}" type="pres">
      <dgm:prSet presAssocID="{1F6B68EA-483F-4946-A770-708F32A2EA4D}" presName="pictureRepeatNode" presStyleLbl="alignImgPlace1" presStyleIdx="3" presStyleCnt="5"/>
      <dgm:spPr/>
    </dgm:pt>
    <dgm:pt modelId="{E82EE813-37E1-4C3F-BC67-50A80C02CDFE}" type="pres">
      <dgm:prSet presAssocID="{FC6E9350-508E-4047-8F78-DE888F5B3571}" presName="line_4" presStyleLbl="parChTrans1D1" presStyleIdx="2" presStyleCnt="4"/>
      <dgm:spPr/>
    </dgm:pt>
    <dgm:pt modelId="{237D8309-6D96-4C27-82B8-D0E7DDFDDA7C}" type="pres">
      <dgm:prSet presAssocID="{FC6E9350-508E-4047-8F78-DE888F5B3571}" presName="textparent_4" presStyleLbl="node1" presStyleIdx="0" presStyleCnt="0"/>
      <dgm:spPr/>
    </dgm:pt>
    <dgm:pt modelId="{D2AAD3AC-C804-4F84-8D2C-658C404DBD9B}" type="pres">
      <dgm:prSet presAssocID="{FC6E9350-508E-4047-8F78-DE888F5B3571}" presName="text_4" presStyleLbl="revTx" presStyleIdx="2" presStyleCnt="4">
        <dgm:presLayoutVars>
          <dgm:bulletEnabled val="1"/>
        </dgm:presLayoutVars>
      </dgm:prSet>
      <dgm:spPr/>
    </dgm:pt>
    <dgm:pt modelId="{A84B3405-51C4-47FC-849C-A9EEB4D9178E}" type="pres">
      <dgm:prSet presAssocID="{9FA747F9-9530-4A95-BFA8-A02C3C0AE6A9}" presName="picture_5" presStyleCnt="0"/>
      <dgm:spPr/>
    </dgm:pt>
    <dgm:pt modelId="{AC6761C2-BC91-477E-B1E7-74F3DCDB3E75}" type="pres">
      <dgm:prSet presAssocID="{9FA747F9-9530-4A95-BFA8-A02C3C0AE6A9}" presName="pictureRepeatNode" presStyleLbl="alignImgPlace1" presStyleIdx="4" presStyleCnt="5"/>
      <dgm:spPr/>
    </dgm:pt>
    <dgm:pt modelId="{38305DFA-63FE-403F-ADA3-92387116B9D4}" type="pres">
      <dgm:prSet presAssocID="{7D246D52-D49B-4B89-8594-762DB3C6B39F}" presName="line_5" presStyleLbl="parChTrans1D1" presStyleIdx="3" presStyleCnt="4"/>
      <dgm:spPr/>
    </dgm:pt>
    <dgm:pt modelId="{473FC173-C69E-42D9-BDCD-AD94420525D8}" type="pres">
      <dgm:prSet presAssocID="{7D246D52-D49B-4B89-8594-762DB3C6B39F}" presName="textparent_5" presStyleLbl="node1" presStyleIdx="0" presStyleCnt="0"/>
      <dgm:spPr/>
    </dgm:pt>
    <dgm:pt modelId="{CDF91928-8BA3-4561-9D61-8B48A1F3969B}" type="pres">
      <dgm:prSet presAssocID="{7D246D52-D49B-4B89-8594-762DB3C6B39F}" presName="text_5" presStyleLbl="revTx" presStyleIdx="3" presStyleCnt="4">
        <dgm:presLayoutVars>
          <dgm:bulletEnabled val="1"/>
        </dgm:presLayoutVars>
      </dgm:prSet>
      <dgm:spPr/>
    </dgm:pt>
  </dgm:ptLst>
  <dgm:cxnLst>
    <dgm:cxn modelId="{E9C46D04-2373-4600-8D00-C6B858B1B908}" type="presOf" srcId="{DA7E4E87-B702-4812-8322-EF73DE48A49C}" destId="{FACAD09F-2A6B-4F82-BCB8-225FF4312AA0}" srcOrd="0" destOrd="0" presId="urn:microsoft.com/office/officeart/2008/layout/CircularPictureCallout"/>
    <dgm:cxn modelId="{F4A71813-479C-44A5-8D83-450CDE1E25E1}" srcId="{E664ECB4-EE78-47DC-9E4F-D64D52E29A7B}" destId="{980D0558-8AE3-40A9-BD55-C4E096413441}" srcOrd="1" destOrd="0" parTransId="{3F63152B-D726-436F-8545-49A92A191A2A}" sibTransId="{A6E5B651-7932-4555-B039-485460A429C4}"/>
    <dgm:cxn modelId="{D2955922-6FD5-4CEB-B6F1-715B04480F22}" type="presOf" srcId="{CA01842D-2A22-47DD-AB34-B34D1C5747A1}" destId="{3190C411-A6DC-4FF9-8048-A6FB158E4FBA}" srcOrd="0" destOrd="0" presId="urn:microsoft.com/office/officeart/2008/layout/CircularPictureCallout"/>
    <dgm:cxn modelId="{44ED8A33-F08D-43C5-8FCA-877654020721}" type="presOf" srcId="{1F6B68EA-483F-4946-A770-708F32A2EA4D}" destId="{7676D23F-93EA-443F-808B-B22B4C97CDA2}" srcOrd="0" destOrd="0" presId="urn:microsoft.com/office/officeart/2008/layout/CircularPictureCallout"/>
    <dgm:cxn modelId="{7ABF7C65-ABDE-4E14-B53A-FE603178E1AA}" type="presOf" srcId="{E664ECB4-EE78-47DC-9E4F-D64D52E29A7B}" destId="{F88BD748-3459-4678-BB6F-560B24EBD9FC}" srcOrd="0" destOrd="0" presId="urn:microsoft.com/office/officeart/2008/layout/CircularPictureCallout"/>
    <dgm:cxn modelId="{60D84B6C-959B-4ADE-9348-73454BF2A180}" srcId="{E664ECB4-EE78-47DC-9E4F-D64D52E29A7B}" destId="{FC6E9350-508E-4047-8F78-DE888F5B3571}" srcOrd="3" destOrd="0" parTransId="{EFD1F2F6-0CC5-4E43-B141-1E58121F4096}" sibTransId="{1F6B68EA-483F-4946-A770-708F32A2EA4D}"/>
    <dgm:cxn modelId="{F0B00491-B174-41F1-A312-62F407EE649C}" type="presOf" srcId="{7D246D52-D49B-4B89-8594-762DB3C6B39F}" destId="{CDF91928-8BA3-4561-9D61-8B48A1F3969B}" srcOrd="0" destOrd="0" presId="urn:microsoft.com/office/officeart/2008/layout/CircularPictureCallout"/>
    <dgm:cxn modelId="{28742F99-1BA9-41CE-BA02-29F8E842432F}" srcId="{E664ECB4-EE78-47DC-9E4F-D64D52E29A7B}" destId="{7D246D52-D49B-4B89-8594-762DB3C6B39F}" srcOrd="4" destOrd="0" parTransId="{098B3E5B-001D-4BAA-946E-FA4412F74181}" sibTransId="{9FA747F9-9530-4A95-BFA8-A02C3C0AE6A9}"/>
    <dgm:cxn modelId="{CA68939E-EE20-4850-B7B7-B9A60FB970A9}" type="presOf" srcId="{9FA747F9-9530-4A95-BFA8-A02C3C0AE6A9}" destId="{AC6761C2-BC91-477E-B1E7-74F3DCDB3E75}" srcOrd="0" destOrd="0" presId="urn:microsoft.com/office/officeart/2008/layout/CircularPictureCallout"/>
    <dgm:cxn modelId="{9BF052B0-2F18-4146-B1C7-D03E18946CEF}" type="presOf" srcId="{FC6E9350-508E-4047-8F78-DE888F5B3571}" destId="{D2AAD3AC-C804-4F84-8D2C-658C404DBD9B}" srcOrd="0" destOrd="0" presId="urn:microsoft.com/office/officeart/2008/layout/CircularPictureCallout"/>
    <dgm:cxn modelId="{36C507B7-F655-47AD-85CB-C3E36FE4B3B5}" type="presOf" srcId="{980D0558-8AE3-40A9-BD55-C4E096413441}" destId="{1A5513FC-2A65-4587-9E2A-3F724AFD57E4}" srcOrd="0" destOrd="0" presId="urn:microsoft.com/office/officeart/2008/layout/CircularPictureCallout"/>
    <dgm:cxn modelId="{28146ED6-BA36-4D95-A1B5-5FF923D3FA15}" type="presOf" srcId="{F7062F7F-3469-444A-99FB-13529C1465F4}" destId="{9093BB63-17FC-4366-A9B3-C5D82226BF2A}" srcOrd="0" destOrd="0" presId="urn:microsoft.com/office/officeart/2008/layout/CircularPictureCallout"/>
    <dgm:cxn modelId="{2C02B6DF-3753-44B9-96EC-61711CD4136E}" srcId="{E664ECB4-EE78-47DC-9E4F-D64D52E29A7B}" destId="{DA7E4E87-B702-4812-8322-EF73DE48A49C}" srcOrd="0" destOrd="0" parTransId="{748E1D52-1790-42D6-B8CE-D5CE4682F709}" sibTransId="{CA01842D-2A22-47DD-AB34-B34D1C5747A1}"/>
    <dgm:cxn modelId="{7EFCC0E3-1325-40BC-978A-56ECFA46153A}" type="presOf" srcId="{7D04EB99-B906-4776-88C9-644DC8F10F22}" destId="{E77D108F-D2E2-4175-AC1F-E19751417BC5}" srcOrd="0" destOrd="0" presId="urn:microsoft.com/office/officeart/2008/layout/CircularPictureCallout"/>
    <dgm:cxn modelId="{1A0444E6-04B1-4BD4-8218-2ECFEDE34D1F}" srcId="{E664ECB4-EE78-47DC-9E4F-D64D52E29A7B}" destId="{F7062F7F-3469-444A-99FB-13529C1465F4}" srcOrd="2" destOrd="0" parTransId="{0F5A617D-EE76-46A0-AB66-B3B753B33DE6}" sibTransId="{7D04EB99-B906-4776-88C9-644DC8F10F22}"/>
    <dgm:cxn modelId="{369EDFFF-4F1D-4E9A-B6A0-B0DF256FB3AA}" type="presOf" srcId="{A6E5B651-7932-4555-B039-485460A429C4}" destId="{1DCFC847-BD3D-4743-BDA9-D93D38B7AD5E}" srcOrd="0" destOrd="0" presId="urn:microsoft.com/office/officeart/2008/layout/CircularPictureCallout"/>
    <dgm:cxn modelId="{30C2164D-ABC7-4711-B993-7819979203EF}" type="presParOf" srcId="{F88BD748-3459-4678-BB6F-560B24EBD9FC}" destId="{9EB4A2AC-25CF-4719-94BC-7609AA2517E7}" srcOrd="0" destOrd="0" presId="urn:microsoft.com/office/officeart/2008/layout/CircularPictureCallout"/>
    <dgm:cxn modelId="{B688C1F9-32C6-43F9-B9C6-37E510929F60}" type="presParOf" srcId="{9EB4A2AC-25CF-4719-94BC-7609AA2517E7}" destId="{D78E8EB8-8784-467A-B64F-620409EFC47D}" srcOrd="0" destOrd="0" presId="urn:microsoft.com/office/officeart/2008/layout/CircularPictureCallout"/>
    <dgm:cxn modelId="{E7C71664-6B09-4FB4-963C-A3710E736769}" type="presParOf" srcId="{D78E8EB8-8784-467A-B64F-620409EFC47D}" destId="{3190C411-A6DC-4FF9-8048-A6FB158E4FBA}" srcOrd="0" destOrd="0" presId="urn:microsoft.com/office/officeart/2008/layout/CircularPictureCallout"/>
    <dgm:cxn modelId="{7F0CBD4D-6EEB-4D3C-A3E3-88C1F776409D}" type="presParOf" srcId="{9EB4A2AC-25CF-4719-94BC-7609AA2517E7}" destId="{FACAD09F-2A6B-4F82-BCB8-225FF4312AA0}" srcOrd="1" destOrd="0" presId="urn:microsoft.com/office/officeart/2008/layout/CircularPictureCallout"/>
    <dgm:cxn modelId="{39B13F31-B2A2-4243-913E-5D943B6CB8D4}" type="presParOf" srcId="{9EB4A2AC-25CF-4719-94BC-7609AA2517E7}" destId="{2EDBBDDC-ED0E-4D4D-AA6A-F3A3A2B64388}" srcOrd="2" destOrd="0" presId="urn:microsoft.com/office/officeart/2008/layout/CircularPictureCallout"/>
    <dgm:cxn modelId="{A3299B1B-8BEB-49B9-B4BF-6968E94B493B}" type="presParOf" srcId="{2EDBBDDC-ED0E-4D4D-AA6A-F3A3A2B64388}" destId="{1DCFC847-BD3D-4743-BDA9-D93D38B7AD5E}" srcOrd="0" destOrd="0" presId="urn:microsoft.com/office/officeart/2008/layout/CircularPictureCallout"/>
    <dgm:cxn modelId="{8BCAE370-A1BA-44D5-9143-A8D33B1CBE97}" type="presParOf" srcId="{9EB4A2AC-25CF-4719-94BC-7609AA2517E7}" destId="{D2F69339-2892-4463-8B7E-C92D8D3DCC8D}" srcOrd="3" destOrd="0" presId="urn:microsoft.com/office/officeart/2008/layout/CircularPictureCallout"/>
    <dgm:cxn modelId="{7903D432-6DE5-4FBD-A2BD-5154C8A91051}" type="presParOf" srcId="{9EB4A2AC-25CF-4719-94BC-7609AA2517E7}" destId="{A31C9A8A-6220-4084-B32D-BA06DE253C32}" srcOrd="4" destOrd="0" presId="urn:microsoft.com/office/officeart/2008/layout/CircularPictureCallout"/>
    <dgm:cxn modelId="{968938BF-A5EE-4DA8-9767-D6E8302CC5D9}" type="presParOf" srcId="{A31C9A8A-6220-4084-B32D-BA06DE253C32}" destId="{1A5513FC-2A65-4587-9E2A-3F724AFD57E4}" srcOrd="0" destOrd="0" presId="urn:microsoft.com/office/officeart/2008/layout/CircularPictureCallout"/>
    <dgm:cxn modelId="{E0370E15-A405-41E4-9DB4-E7230B7CC8F6}" type="presParOf" srcId="{9EB4A2AC-25CF-4719-94BC-7609AA2517E7}" destId="{9F57B301-27D8-4E15-9D02-C197BA27233E}" srcOrd="5" destOrd="0" presId="urn:microsoft.com/office/officeart/2008/layout/CircularPictureCallout"/>
    <dgm:cxn modelId="{CB73841D-F3CB-4D7D-A8E1-C29EBB1C88B7}" type="presParOf" srcId="{9F57B301-27D8-4E15-9D02-C197BA27233E}" destId="{E77D108F-D2E2-4175-AC1F-E19751417BC5}" srcOrd="0" destOrd="0" presId="urn:microsoft.com/office/officeart/2008/layout/CircularPictureCallout"/>
    <dgm:cxn modelId="{6C2E8E75-0665-4E5E-8D8E-F5AF99C123EC}" type="presParOf" srcId="{9EB4A2AC-25CF-4719-94BC-7609AA2517E7}" destId="{69C8372E-C2BD-41B3-8FBF-73A0BEBCE752}" srcOrd="6" destOrd="0" presId="urn:microsoft.com/office/officeart/2008/layout/CircularPictureCallout"/>
    <dgm:cxn modelId="{5D2E6B21-8DDF-4EB3-A814-75DA3378D1DD}" type="presParOf" srcId="{9EB4A2AC-25CF-4719-94BC-7609AA2517E7}" destId="{A6740C64-262A-4520-A9AA-BD884E03DEA9}" srcOrd="7" destOrd="0" presId="urn:microsoft.com/office/officeart/2008/layout/CircularPictureCallout"/>
    <dgm:cxn modelId="{6203EE7B-7EE9-48F7-B562-08E3A4715FE6}" type="presParOf" srcId="{A6740C64-262A-4520-A9AA-BD884E03DEA9}" destId="{9093BB63-17FC-4366-A9B3-C5D82226BF2A}" srcOrd="0" destOrd="0" presId="urn:microsoft.com/office/officeart/2008/layout/CircularPictureCallout"/>
    <dgm:cxn modelId="{17379CE2-8F3F-41BA-9EC3-8E827A5384D0}" type="presParOf" srcId="{9EB4A2AC-25CF-4719-94BC-7609AA2517E7}" destId="{04500230-AE25-404E-AFFB-9AD9C2A076A1}" srcOrd="8" destOrd="0" presId="urn:microsoft.com/office/officeart/2008/layout/CircularPictureCallout"/>
    <dgm:cxn modelId="{4CE8B159-2A06-478A-9E0A-DF2846BE013C}" type="presParOf" srcId="{04500230-AE25-404E-AFFB-9AD9C2A076A1}" destId="{7676D23F-93EA-443F-808B-B22B4C97CDA2}" srcOrd="0" destOrd="0" presId="urn:microsoft.com/office/officeart/2008/layout/CircularPictureCallout"/>
    <dgm:cxn modelId="{19650213-215B-43EE-8618-A9426087C4E3}" type="presParOf" srcId="{9EB4A2AC-25CF-4719-94BC-7609AA2517E7}" destId="{E82EE813-37E1-4C3F-BC67-50A80C02CDFE}" srcOrd="9" destOrd="0" presId="urn:microsoft.com/office/officeart/2008/layout/CircularPictureCallout"/>
    <dgm:cxn modelId="{E0187797-3AC9-4E68-932B-B237838D2A5F}" type="presParOf" srcId="{9EB4A2AC-25CF-4719-94BC-7609AA2517E7}" destId="{237D8309-6D96-4C27-82B8-D0E7DDFDDA7C}" srcOrd="10" destOrd="0" presId="urn:microsoft.com/office/officeart/2008/layout/CircularPictureCallout"/>
    <dgm:cxn modelId="{E28F19AF-9239-4389-8E66-574E1AD306C3}" type="presParOf" srcId="{237D8309-6D96-4C27-82B8-D0E7DDFDDA7C}" destId="{D2AAD3AC-C804-4F84-8D2C-658C404DBD9B}" srcOrd="0" destOrd="0" presId="urn:microsoft.com/office/officeart/2008/layout/CircularPictureCallout"/>
    <dgm:cxn modelId="{B4EEDAF2-EE62-4205-975C-20CAE758E8D4}" type="presParOf" srcId="{9EB4A2AC-25CF-4719-94BC-7609AA2517E7}" destId="{A84B3405-51C4-47FC-849C-A9EEB4D9178E}" srcOrd="11" destOrd="0" presId="urn:microsoft.com/office/officeart/2008/layout/CircularPictureCallout"/>
    <dgm:cxn modelId="{9B5A1B61-9A93-4F37-935F-837F4893E82D}" type="presParOf" srcId="{A84B3405-51C4-47FC-849C-A9EEB4D9178E}" destId="{AC6761C2-BC91-477E-B1E7-74F3DCDB3E75}" srcOrd="0" destOrd="0" presId="urn:microsoft.com/office/officeart/2008/layout/CircularPictureCallout"/>
    <dgm:cxn modelId="{A4631207-D5C7-41CC-9FD3-F64406A6A49A}" type="presParOf" srcId="{9EB4A2AC-25CF-4719-94BC-7609AA2517E7}" destId="{38305DFA-63FE-403F-ADA3-92387116B9D4}" srcOrd="12" destOrd="0" presId="urn:microsoft.com/office/officeart/2008/layout/CircularPictureCallout"/>
    <dgm:cxn modelId="{D06700A4-7271-4641-8439-BC94EFBAB6B6}" type="presParOf" srcId="{9EB4A2AC-25CF-4719-94BC-7609AA2517E7}" destId="{473FC173-C69E-42D9-BDCD-AD94420525D8}" srcOrd="13" destOrd="0" presId="urn:microsoft.com/office/officeart/2008/layout/CircularPictureCallout"/>
    <dgm:cxn modelId="{B61021DE-A22D-4BF5-9B62-E7608C642837}" type="presParOf" srcId="{473FC173-C69E-42D9-BDCD-AD94420525D8}" destId="{CDF91928-8BA3-4561-9D61-8B48A1F3969B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1A4F019-0839-4433-B6E7-D50254B45EE4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BF576BF-4D1E-43A0-AF52-20031489C5D0}">
      <dgm:prSet phldrT="[Text]"/>
      <dgm:spPr/>
      <dgm:t>
        <a:bodyPr/>
        <a:lstStyle/>
        <a:p>
          <a:r>
            <a:rPr lang="en-US" dirty="0">
              <a:latin typeface="Century Schoolbook" panose="02040604050505020304" pitchFamily="18" charset="0"/>
            </a:rPr>
            <a:t>Rest</a:t>
          </a:r>
        </a:p>
      </dgm:t>
    </dgm:pt>
    <dgm:pt modelId="{64F004AB-9DB2-43D5-94A6-502B735099DB}" type="parTrans" cxnId="{CD4F7C88-D502-44A7-BD74-542C3C5E1935}">
      <dgm:prSet/>
      <dgm:spPr/>
      <dgm:t>
        <a:bodyPr/>
        <a:lstStyle/>
        <a:p>
          <a:endParaRPr lang="en-US"/>
        </a:p>
      </dgm:t>
    </dgm:pt>
    <dgm:pt modelId="{C9741865-A53B-4C2D-A9BA-9040EA437E58}" type="sibTrans" cxnId="{CD4F7C88-D502-44A7-BD74-542C3C5E1935}">
      <dgm:prSet/>
      <dgm:spPr/>
      <dgm:t>
        <a:bodyPr/>
        <a:lstStyle/>
        <a:p>
          <a:endParaRPr lang="en-US"/>
        </a:p>
      </dgm:t>
    </dgm:pt>
    <dgm:pt modelId="{09B21FC0-24B3-42A4-884E-CFD298ADD19D}">
      <dgm:prSet phldrT="[Text]"/>
      <dgm:spPr/>
      <dgm:t>
        <a:bodyPr/>
        <a:lstStyle/>
        <a:p>
          <a:r>
            <a:rPr lang="en-US" dirty="0">
              <a:latin typeface="Century Schoolbook" panose="02040604050505020304" pitchFamily="18" charset="0"/>
            </a:rPr>
            <a:t>Eat well</a:t>
          </a:r>
        </a:p>
      </dgm:t>
    </dgm:pt>
    <dgm:pt modelId="{642DC601-8502-4078-95C3-8D5110FDF5F4}" type="parTrans" cxnId="{7DF6B3C3-13DD-459C-AB29-94A6F9CC626D}">
      <dgm:prSet/>
      <dgm:spPr/>
      <dgm:t>
        <a:bodyPr/>
        <a:lstStyle/>
        <a:p>
          <a:endParaRPr lang="en-US"/>
        </a:p>
      </dgm:t>
    </dgm:pt>
    <dgm:pt modelId="{869920FB-C30A-4E4E-AA61-FED361B22AD0}" type="sibTrans" cxnId="{7DF6B3C3-13DD-459C-AB29-94A6F9CC626D}">
      <dgm:prSet/>
      <dgm:spPr/>
      <dgm:t>
        <a:bodyPr/>
        <a:lstStyle/>
        <a:p>
          <a:endParaRPr lang="en-US"/>
        </a:p>
      </dgm:t>
    </dgm:pt>
    <dgm:pt modelId="{BE397464-E7A9-4296-AE19-60D2129A8464}">
      <dgm:prSet phldrT="[Text]"/>
      <dgm:spPr/>
      <dgm:t>
        <a:bodyPr/>
        <a:lstStyle/>
        <a:p>
          <a:r>
            <a:rPr lang="en-US" dirty="0">
              <a:latin typeface="Century Schoolbook" panose="02040604050505020304" pitchFamily="18" charset="0"/>
            </a:rPr>
            <a:t>Hydrate</a:t>
          </a:r>
        </a:p>
      </dgm:t>
    </dgm:pt>
    <dgm:pt modelId="{661B190E-7BEE-46BB-BFDA-AACD3D6A3617}" type="parTrans" cxnId="{39A70EFB-C18F-4525-B7B2-DC057BBDF019}">
      <dgm:prSet/>
      <dgm:spPr/>
      <dgm:t>
        <a:bodyPr/>
        <a:lstStyle/>
        <a:p>
          <a:endParaRPr lang="en-US"/>
        </a:p>
      </dgm:t>
    </dgm:pt>
    <dgm:pt modelId="{29C2AED2-B5D4-4801-AA8C-8285C208EF13}" type="sibTrans" cxnId="{39A70EFB-C18F-4525-B7B2-DC057BBDF019}">
      <dgm:prSet/>
      <dgm:spPr/>
      <dgm:t>
        <a:bodyPr/>
        <a:lstStyle/>
        <a:p>
          <a:endParaRPr lang="en-US"/>
        </a:p>
      </dgm:t>
    </dgm:pt>
    <dgm:pt modelId="{B4824263-1ED4-4799-8960-738D4DB56504}">
      <dgm:prSet phldrT="[Text]"/>
      <dgm:spPr/>
      <dgm:t>
        <a:bodyPr/>
        <a:lstStyle/>
        <a:p>
          <a:r>
            <a:rPr lang="en-US" dirty="0">
              <a:latin typeface="Century Schoolbook" panose="02040604050505020304" pitchFamily="18" charset="0"/>
            </a:rPr>
            <a:t>Stay home, if possible</a:t>
          </a:r>
        </a:p>
      </dgm:t>
    </dgm:pt>
    <dgm:pt modelId="{BDB5983A-968D-4C68-871B-E58B393C58F9}" type="parTrans" cxnId="{A6D4C007-4DE2-4540-9478-0633822CC154}">
      <dgm:prSet/>
      <dgm:spPr/>
      <dgm:t>
        <a:bodyPr/>
        <a:lstStyle/>
        <a:p>
          <a:endParaRPr lang="en-US"/>
        </a:p>
      </dgm:t>
    </dgm:pt>
    <dgm:pt modelId="{9786C46F-4B1A-43DE-BFA4-3743A32044DE}" type="sibTrans" cxnId="{A6D4C007-4DE2-4540-9478-0633822CC154}">
      <dgm:prSet/>
      <dgm:spPr/>
      <dgm:t>
        <a:bodyPr/>
        <a:lstStyle/>
        <a:p>
          <a:endParaRPr lang="en-US"/>
        </a:p>
      </dgm:t>
    </dgm:pt>
    <dgm:pt modelId="{1CD76337-2F87-4D85-9F3A-09313FD5B939}">
      <dgm:prSet phldrT="[Text]"/>
      <dgm:spPr/>
      <dgm:t>
        <a:bodyPr/>
        <a:lstStyle/>
        <a:p>
          <a:r>
            <a:rPr lang="en-US" dirty="0">
              <a:latin typeface="Century Schoolbook" panose="02040604050505020304" pitchFamily="18" charset="0"/>
            </a:rPr>
            <a:t>Eight hours minimum</a:t>
          </a:r>
        </a:p>
      </dgm:t>
    </dgm:pt>
    <dgm:pt modelId="{BBF26DAE-8C8B-471A-B746-F77A82545EBF}" type="parTrans" cxnId="{6800851B-1738-419E-9E6E-D89D5D216EF1}">
      <dgm:prSet/>
      <dgm:spPr/>
      <dgm:t>
        <a:bodyPr/>
        <a:lstStyle/>
        <a:p>
          <a:endParaRPr lang="en-US"/>
        </a:p>
      </dgm:t>
    </dgm:pt>
    <dgm:pt modelId="{FB4561DB-90B5-4AA3-AA14-5899364F9F1B}" type="sibTrans" cxnId="{6800851B-1738-419E-9E6E-D89D5D216EF1}">
      <dgm:prSet/>
      <dgm:spPr/>
      <dgm:t>
        <a:bodyPr/>
        <a:lstStyle/>
        <a:p>
          <a:endParaRPr lang="en-US"/>
        </a:p>
      </dgm:t>
    </dgm:pt>
    <dgm:pt modelId="{F66DAA05-3D33-43C7-8EA3-1CD229AD4E17}">
      <dgm:prSet phldrT="[Text]"/>
      <dgm:spPr/>
      <dgm:t>
        <a:bodyPr/>
        <a:lstStyle/>
        <a:p>
          <a:r>
            <a:rPr lang="en-US" dirty="0">
              <a:latin typeface="Century Schoolbook" panose="02040604050505020304" pitchFamily="18" charset="0"/>
            </a:rPr>
            <a:t>Water is best</a:t>
          </a:r>
        </a:p>
      </dgm:t>
    </dgm:pt>
    <dgm:pt modelId="{218AFB4E-914C-44A6-80F1-5382CE7C6B30}" type="parTrans" cxnId="{1DC3187B-A449-4501-A6D5-949E3687EAF1}">
      <dgm:prSet/>
      <dgm:spPr/>
      <dgm:t>
        <a:bodyPr/>
        <a:lstStyle/>
        <a:p>
          <a:endParaRPr lang="en-US"/>
        </a:p>
      </dgm:t>
    </dgm:pt>
    <dgm:pt modelId="{819D5F19-59B8-4389-980B-744692475F5B}" type="sibTrans" cxnId="{1DC3187B-A449-4501-A6D5-949E3687EAF1}">
      <dgm:prSet/>
      <dgm:spPr/>
      <dgm:t>
        <a:bodyPr/>
        <a:lstStyle/>
        <a:p>
          <a:endParaRPr lang="en-US"/>
        </a:p>
      </dgm:t>
    </dgm:pt>
    <dgm:pt modelId="{3A09C4FE-0D45-42DB-B3D5-B7DD0E4AE836}">
      <dgm:prSet phldrT="[Text]"/>
      <dgm:spPr/>
      <dgm:t>
        <a:bodyPr/>
        <a:lstStyle/>
        <a:p>
          <a:r>
            <a:rPr lang="en-US" dirty="0">
              <a:latin typeface="Century Schoolbook" panose="02040604050505020304" pitchFamily="18" charset="0"/>
            </a:rPr>
            <a:t>Add honey</a:t>
          </a:r>
        </a:p>
      </dgm:t>
    </dgm:pt>
    <dgm:pt modelId="{B6992E73-4F4D-46D3-A6AE-5D9B8A592EEF}" type="parTrans" cxnId="{7C6E0D70-D776-4DEC-BF59-EDBA2AF5C3FF}">
      <dgm:prSet/>
      <dgm:spPr/>
      <dgm:t>
        <a:bodyPr/>
        <a:lstStyle/>
        <a:p>
          <a:endParaRPr lang="en-US"/>
        </a:p>
      </dgm:t>
    </dgm:pt>
    <dgm:pt modelId="{674F584D-22F9-45B0-8D2A-585939F13B02}" type="sibTrans" cxnId="{7C6E0D70-D776-4DEC-BF59-EDBA2AF5C3FF}">
      <dgm:prSet/>
      <dgm:spPr/>
      <dgm:t>
        <a:bodyPr/>
        <a:lstStyle/>
        <a:p>
          <a:endParaRPr lang="en-US"/>
        </a:p>
      </dgm:t>
    </dgm:pt>
    <dgm:pt modelId="{F4DC0564-C4BF-4FF1-9784-BCE9EBEDC403}">
      <dgm:prSet phldrT="[Text]"/>
      <dgm:spPr/>
      <dgm:t>
        <a:bodyPr/>
        <a:lstStyle/>
        <a:p>
          <a:r>
            <a:rPr lang="en-US" dirty="0">
              <a:latin typeface="Century Schoolbook" panose="02040604050505020304" pitchFamily="18" charset="0"/>
            </a:rPr>
            <a:t>Fruit with vitamin C</a:t>
          </a:r>
        </a:p>
      </dgm:t>
    </dgm:pt>
    <dgm:pt modelId="{2C73E932-950D-46F3-8847-8231284EF8A6}" type="parTrans" cxnId="{7ECBB0B3-A5C7-4063-BC22-0849C5D2EB4E}">
      <dgm:prSet/>
      <dgm:spPr/>
      <dgm:t>
        <a:bodyPr/>
        <a:lstStyle/>
        <a:p>
          <a:endParaRPr lang="en-US"/>
        </a:p>
      </dgm:t>
    </dgm:pt>
    <dgm:pt modelId="{1917B443-203D-4E83-8692-1B982A5F8D01}" type="sibTrans" cxnId="{7ECBB0B3-A5C7-4063-BC22-0849C5D2EB4E}">
      <dgm:prSet/>
      <dgm:spPr/>
      <dgm:t>
        <a:bodyPr/>
        <a:lstStyle/>
        <a:p>
          <a:endParaRPr lang="en-US"/>
        </a:p>
      </dgm:t>
    </dgm:pt>
    <dgm:pt modelId="{A58A49B1-F953-4E97-A079-2EC49F1DDAF6}">
      <dgm:prSet phldrT="[Text]"/>
      <dgm:spPr/>
      <dgm:t>
        <a:bodyPr/>
        <a:lstStyle/>
        <a:p>
          <a:r>
            <a:rPr lang="en-US" dirty="0">
              <a:latin typeface="Century Schoolbook" panose="02040604050505020304" pitchFamily="18" charset="0"/>
            </a:rPr>
            <a:t>Chicken soup</a:t>
          </a:r>
        </a:p>
      </dgm:t>
    </dgm:pt>
    <dgm:pt modelId="{D7A95790-2C5E-4710-B295-A2EBEE814AE2}" type="parTrans" cxnId="{A7B42537-7BAD-4D2D-9DF6-6E801E30B6FE}">
      <dgm:prSet/>
      <dgm:spPr/>
      <dgm:t>
        <a:bodyPr/>
        <a:lstStyle/>
        <a:p>
          <a:endParaRPr lang="en-US"/>
        </a:p>
      </dgm:t>
    </dgm:pt>
    <dgm:pt modelId="{4DF7A413-1FC4-49EE-956C-B0D269B0575E}" type="sibTrans" cxnId="{A7B42537-7BAD-4D2D-9DF6-6E801E30B6FE}">
      <dgm:prSet/>
      <dgm:spPr/>
      <dgm:t>
        <a:bodyPr/>
        <a:lstStyle/>
        <a:p>
          <a:endParaRPr lang="en-US"/>
        </a:p>
      </dgm:t>
    </dgm:pt>
    <dgm:pt modelId="{A43C7A01-63D9-45F9-8750-4A8B77E47941}" type="pres">
      <dgm:prSet presAssocID="{31A4F019-0839-4433-B6E7-D50254B45EE4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A1F21FC2-E933-4366-992F-909CA579C426}" type="pres">
      <dgm:prSet presAssocID="{BE397464-E7A9-4296-AE19-60D2129A8464}" presName="circle1" presStyleLbl="node1" presStyleIdx="0" presStyleCnt="3"/>
      <dgm:spPr/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" action="ppaction://hlinkshowjump?jump=firstslide"/>
          </dgm14:cNvPr>
        </a:ext>
      </dgm:extLst>
    </dgm:pt>
    <dgm:pt modelId="{2923FE5E-A92D-41EC-88F1-EA02CEE83ED0}" type="pres">
      <dgm:prSet presAssocID="{BE397464-E7A9-4296-AE19-60D2129A8464}" presName="space" presStyleCnt="0"/>
      <dgm:spPr/>
    </dgm:pt>
    <dgm:pt modelId="{B6618B71-5B09-4DDA-956D-441D87460DE2}" type="pres">
      <dgm:prSet presAssocID="{BE397464-E7A9-4296-AE19-60D2129A8464}" presName="rect1" presStyleLbl="alignAcc1" presStyleIdx="0" presStyleCnt="3"/>
      <dgm:spPr/>
    </dgm:pt>
    <dgm:pt modelId="{C9E69C96-EB00-4F97-8C26-75B48808AB98}" type="pres">
      <dgm:prSet presAssocID="{EBF576BF-4D1E-43A0-AF52-20031489C5D0}" presName="vertSpace2" presStyleLbl="node1" presStyleIdx="0" presStyleCnt="3"/>
      <dgm:spPr/>
    </dgm:pt>
    <dgm:pt modelId="{234F5D34-672F-49E7-9A6D-B59D7A2D21D5}" type="pres">
      <dgm:prSet presAssocID="{EBF576BF-4D1E-43A0-AF52-20031489C5D0}" presName="circle2" presStyleLbl="node1" presStyleIdx="1" presStyleCnt="3"/>
      <dgm:spPr/>
    </dgm:pt>
    <dgm:pt modelId="{B9BB2648-D079-446A-B8D1-C92E005EF08D}" type="pres">
      <dgm:prSet presAssocID="{EBF576BF-4D1E-43A0-AF52-20031489C5D0}" presName="rect2" presStyleLbl="alignAcc1" presStyleIdx="1" presStyleCnt="3"/>
      <dgm:spPr/>
    </dgm:pt>
    <dgm:pt modelId="{680539FF-3F07-4263-AD37-F9B399E72786}" type="pres">
      <dgm:prSet presAssocID="{09B21FC0-24B3-42A4-884E-CFD298ADD19D}" presName="vertSpace3" presStyleLbl="node1" presStyleIdx="1" presStyleCnt="3"/>
      <dgm:spPr/>
    </dgm:pt>
    <dgm:pt modelId="{1D88EE04-7965-4F66-BBAA-92C3B16C1DC7}" type="pres">
      <dgm:prSet presAssocID="{09B21FC0-24B3-42A4-884E-CFD298ADD19D}" presName="circle3" presStyleLbl="node1" presStyleIdx="2" presStyleCnt="3"/>
      <dgm:spPr/>
    </dgm:pt>
    <dgm:pt modelId="{28886B64-C32B-46BF-8DB9-342DF3559077}" type="pres">
      <dgm:prSet presAssocID="{09B21FC0-24B3-42A4-884E-CFD298ADD19D}" presName="rect3" presStyleLbl="alignAcc1" presStyleIdx="2" presStyleCnt="3"/>
      <dgm:spPr/>
    </dgm:pt>
    <dgm:pt modelId="{52F1F8AB-CAA5-43BB-AABA-C0E22DE3D7DA}" type="pres">
      <dgm:prSet presAssocID="{BE397464-E7A9-4296-AE19-60D2129A8464}" presName="rect1ParTx" presStyleLbl="alignAcc1" presStyleIdx="2" presStyleCnt="3">
        <dgm:presLayoutVars>
          <dgm:chMax val="1"/>
          <dgm:bulletEnabled val="1"/>
        </dgm:presLayoutVars>
      </dgm:prSet>
      <dgm:spPr/>
    </dgm:pt>
    <dgm:pt modelId="{2CD02A68-6348-4583-B8CB-23F74116E348}" type="pres">
      <dgm:prSet presAssocID="{BE397464-E7A9-4296-AE19-60D2129A8464}" presName="rect1ChTx" presStyleLbl="alignAcc1" presStyleIdx="2" presStyleCnt="3">
        <dgm:presLayoutVars>
          <dgm:bulletEnabled val="1"/>
        </dgm:presLayoutVars>
      </dgm:prSet>
      <dgm:spPr/>
    </dgm:pt>
    <dgm:pt modelId="{2C2A58FA-3043-4A97-A6A9-0940A3562BAE}" type="pres">
      <dgm:prSet presAssocID="{EBF576BF-4D1E-43A0-AF52-20031489C5D0}" presName="rect2ParTx" presStyleLbl="alignAcc1" presStyleIdx="2" presStyleCnt="3">
        <dgm:presLayoutVars>
          <dgm:chMax val="1"/>
          <dgm:bulletEnabled val="1"/>
        </dgm:presLayoutVars>
      </dgm:prSet>
      <dgm:spPr/>
    </dgm:pt>
    <dgm:pt modelId="{5C140939-A529-4B45-A590-4A8794B1D219}" type="pres">
      <dgm:prSet presAssocID="{EBF576BF-4D1E-43A0-AF52-20031489C5D0}" presName="rect2ChTx" presStyleLbl="alignAcc1" presStyleIdx="2" presStyleCnt="3">
        <dgm:presLayoutVars>
          <dgm:bulletEnabled val="1"/>
        </dgm:presLayoutVars>
      </dgm:prSet>
      <dgm:spPr/>
    </dgm:pt>
    <dgm:pt modelId="{6FD254A9-12F1-4D1D-AF7A-A14BF8097B94}" type="pres">
      <dgm:prSet presAssocID="{09B21FC0-24B3-42A4-884E-CFD298ADD19D}" presName="rect3ParTx" presStyleLbl="alignAcc1" presStyleIdx="2" presStyleCnt="3">
        <dgm:presLayoutVars>
          <dgm:chMax val="1"/>
          <dgm:bulletEnabled val="1"/>
        </dgm:presLayoutVars>
      </dgm:prSet>
      <dgm:spPr/>
    </dgm:pt>
    <dgm:pt modelId="{7E8EF660-3711-454A-A50C-867DEA2BE04B}" type="pres">
      <dgm:prSet presAssocID="{09B21FC0-24B3-42A4-884E-CFD298ADD19D}" presName="rect3ChTx" presStyleLbl="alignAcc1" presStyleIdx="2" presStyleCnt="3">
        <dgm:presLayoutVars>
          <dgm:bulletEnabled val="1"/>
        </dgm:presLayoutVars>
      </dgm:prSet>
      <dgm:spPr/>
    </dgm:pt>
  </dgm:ptLst>
  <dgm:cxnLst>
    <dgm:cxn modelId="{67225C02-CF95-47DA-9B9E-944BC034F04E}" type="presOf" srcId="{F4DC0564-C4BF-4FF1-9784-BCE9EBEDC403}" destId="{7E8EF660-3711-454A-A50C-867DEA2BE04B}" srcOrd="0" destOrd="0" presId="urn:microsoft.com/office/officeart/2005/8/layout/target3"/>
    <dgm:cxn modelId="{A6D4C007-4DE2-4540-9478-0633822CC154}" srcId="{EBF576BF-4D1E-43A0-AF52-20031489C5D0}" destId="{B4824263-1ED4-4799-8960-738D4DB56504}" srcOrd="1" destOrd="0" parTransId="{BDB5983A-968D-4C68-871B-E58B393C58F9}" sibTransId="{9786C46F-4B1A-43DE-BFA4-3743A32044DE}"/>
    <dgm:cxn modelId="{1713460B-035A-40AE-BF3D-61F765BED0C4}" type="presOf" srcId="{BE397464-E7A9-4296-AE19-60D2129A8464}" destId="{B6618B71-5B09-4DDA-956D-441D87460DE2}" srcOrd="0" destOrd="0" presId="urn:microsoft.com/office/officeart/2005/8/layout/target3"/>
    <dgm:cxn modelId="{6800851B-1738-419E-9E6E-D89D5D216EF1}" srcId="{EBF576BF-4D1E-43A0-AF52-20031489C5D0}" destId="{1CD76337-2F87-4D85-9F3A-09313FD5B939}" srcOrd="0" destOrd="0" parTransId="{BBF26DAE-8C8B-471A-B746-F77A82545EBF}" sibTransId="{FB4561DB-90B5-4AA3-AA14-5899364F9F1B}"/>
    <dgm:cxn modelId="{D6E2CE1F-5DD5-4B11-A188-922A930EA482}" type="presOf" srcId="{A58A49B1-F953-4E97-A079-2EC49F1DDAF6}" destId="{7E8EF660-3711-454A-A50C-867DEA2BE04B}" srcOrd="0" destOrd="1" presId="urn:microsoft.com/office/officeart/2005/8/layout/target3"/>
    <dgm:cxn modelId="{40257D27-6778-4D4E-9C80-C3FAE9A1B7BE}" type="presOf" srcId="{3A09C4FE-0D45-42DB-B3D5-B7DD0E4AE836}" destId="{2CD02A68-6348-4583-B8CB-23F74116E348}" srcOrd="0" destOrd="1" presId="urn:microsoft.com/office/officeart/2005/8/layout/target3"/>
    <dgm:cxn modelId="{439F3A30-7A77-40A9-8E5B-E7D4A7E2ACA3}" type="presOf" srcId="{09B21FC0-24B3-42A4-884E-CFD298ADD19D}" destId="{6FD254A9-12F1-4D1D-AF7A-A14BF8097B94}" srcOrd="1" destOrd="0" presId="urn:microsoft.com/office/officeart/2005/8/layout/target3"/>
    <dgm:cxn modelId="{A7B42537-7BAD-4D2D-9DF6-6E801E30B6FE}" srcId="{09B21FC0-24B3-42A4-884E-CFD298ADD19D}" destId="{A58A49B1-F953-4E97-A079-2EC49F1DDAF6}" srcOrd="1" destOrd="0" parTransId="{D7A95790-2C5E-4710-B295-A2EBEE814AE2}" sibTransId="{4DF7A413-1FC4-49EE-956C-B0D269B0575E}"/>
    <dgm:cxn modelId="{7C6E0D70-D776-4DEC-BF59-EDBA2AF5C3FF}" srcId="{F66DAA05-3D33-43C7-8EA3-1CD229AD4E17}" destId="{3A09C4FE-0D45-42DB-B3D5-B7DD0E4AE836}" srcOrd="0" destOrd="0" parTransId="{B6992E73-4F4D-46D3-A6AE-5D9B8A592EEF}" sibTransId="{674F584D-22F9-45B0-8D2A-585939F13B02}"/>
    <dgm:cxn modelId="{0A929B57-A08B-4D0B-AA9A-470FCC0284AA}" type="presOf" srcId="{09B21FC0-24B3-42A4-884E-CFD298ADD19D}" destId="{28886B64-C32B-46BF-8DB9-342DF3559077}" srcOrd="0" destOrd="0" presId="urn:microsoft.com/office/officeart/2005/8/layout/target3"/>
    <dgm:cxn modelId="{1DC3187B-A449-4501-A6D5-949E3687EAF1}" srcId="{BE397464-E7A9-4296-AE19-60D2129A8464}" destId="{F66DAA05-3D33-43C7-8EA3-1CD229AD4E17}" srcOrd="0" destOrd="0" parTransId="{218AFB4E-914C-44A6-80F1-5382CE7C6B30}" sibTransId="{819D5F19-59B8-4389-980B-744692475F5B}"/>
    <dgm:cxn modelId="{87444E7C-B74D-471E-A7A7-323E6B8D8B48}" type="presOf" srcId="{31A4F019-0839-4433-B6E7-D50254B45EE4}" destId="{A43C7A01-63D9-45F9-8750-4A8B77E47941}" srcOrd="0" destOrd="0" presId="urn:microsoft.com/office/officeart/2005/8/layout/target3"/>
    <dgm:cxn modelId="{CD4F7C88-D502-44A7-BD74-542C3C5E1935}" srcId="{31A4F019-0839-4433-B6E7-D50254B45EE4}" destId="{EBF576BF-4D1E-43A0-AF52-20031489C5D0}" srcOrd="1" destOrd="0" parTransId="{64F004AB-9DB2-43D5-94A6-502B735099DB}" sibTransId="{C9741865-A53B-4C2D-A9BA-9040EA437E58}"/>
    <dgm:cxn modelId="{7ECBB0B3-A5C7-4063-BC22-0849C5D2EB4E}" srcId="{09B21FC0-24B3-42A4-884E-CFD298ADD19D}" destId="{F4DC0564-C4BF-4FF1-9784-BCE9EBEDC403}" srcOrd="0" destOrd="0" parTransId="{2C73E932-950D-46F3-8847-8231284EF8A6}" sibTransId="{1917B443-203D-4E83-8692-1B982A5F8D01}"/>
    <dgm:cxn modelId="{154673BE-D20D-456B-BB58-92A9A374616D}" type="presOf" srcId="{B4824263-1ED4-4799-8960-738D4DB56504}" destId="{5C140939-A529-4B45-A590-4A8794B1D219}" srcOrd="0" destOrd="1" presId="urn:microsoft.com/office/officeart/2005/8/layout/target3"/>
    <dgm:cxn modelId="{F082AEC1-63EF-4E7D-BEAA-4B474D576203}" type="presOf" srcId="{EBF576BF-4D1E-43A0-AF52-20031489C5D0}" destId="{2C2A58FA-3043-4A97-A6A9-0940A3562BAE}" srcOrd="1" destOrd="0" presId="urn:microsoft.com/office/officeart/2005/8/layout/target3"/>
    <dgm:cxn modelId="{2A1E4BC3-2030-42D9-9472-F86CA9394173}" type="presOf" srcId="{1CD76337-2F87-4D85-9F3A-09313FD5B939}" destId="{5C140939-A529-4B45-A590-4A8794B1D219}" srcOrd="0" destOrd="0" presId="urn:microsoft.com/office/officeart/2005/8/layout/target3"/>
    <dgm:cxn modelId="{7DF6B3C3-13DD-459C-AB29-94A6F9CC626D}" srcId="{31A4F019-0839-4433-B6E7-D50254B45EE4}" destId="{09B21FC0-24B3-42A4-884E-CFD298ADD19D}" srcOrd="2" destOrd="0" parTransId="{642DC601-8502-4078-95C3-8D5110FDF5F4}" sibTransId="{869920FB-C30A-4E4E-AA61-FED361B22AD0}"/>
    <dgm:cxn modelId="{44F101D4-2B53-4E15-821E-4F5C1C03B628}" type="presOf" srcId="{BE397464-E7A9-4296-AE19-60D2129A8464}" destId="{52F1F8AB-CAA5-43BB-AABA-C0E22DE3D7DA}" srcOrd="1" destOrd="0" presId="urn:microsoft.com/office/officeart/2005/8/layout/target3"/>
    <dgm:cxn modelId="{684108D7-8236-4BC9-AE5F-614879B9D849}" type="presOf" srcId="{EBF576BF-4D1E-43A0-AF52-20031489C5D0}" destId="{B9BB2648-D079-446A-B8D1-C92E005EF08D}" srcOrd="0" destOrd="0" presId="urn:microsoft.com/office/officeart/2005/8/layout/target3"/>
    <dgm:cxn modelId="{5BDC60E7-A434-43CA-BE38-48EEBE931495}" type="presOf" srcId="{F66DAA05-3D33-43C7-8EA3-1CD229AD4E17}" destId="{2CD02A68-6348-4583-B8CB-23F74116E348}" srcOrd="0" destOrd="0" presId="urn:microsoft.com/office/officeart/2005/8/layout/target3"/>
    <dgm:cxn modelId="{39A70EFB-C18F-4525-B7B2-DC057BBDF019}" srcId="{31A4F019-0839-4433-B6E7-D50254B45EE4}" destId="{BE397464-E7A9-4296-AE19-60D2129A8464}" srcOrd="0" destOrd="0" parTransId="{661B190E-7BEE-46BB-BFDA-AACD3D6A3617}" sibTransId="{29C2AED2-B5D4-4801-AA8C-8285C208EF13}"/>
    <dgm:cxn modelId="{CFE88BE4-4ED4-48B9-9C41-0B3B10F5230C}" type="presParOf" srcId="{A43C7A01-63D9-45F9-8750-4A8B77E47941}" destId="{A1F21FC2-E933-4366-992F-909CA579C426}" srcOrd="0" destOrd="0" presId="urn:microsoft.com/office/officeart/2005/8/layout/target3"/>
    <dgm:cxn modelId="{DE13EAB1-7742-4E3F-AAB9-BD732D57A458}" type="presParOf" srcId="{A43C7A01-63D9-45F9-8750-4A8B77E47941}" destId="{2923FE5E-A92D-41EC-88F1-EA02CEE83ED0}" srcOrd="1" destOrd="0" presId="urn:microsoft.com/office/officeart/2005/8/layout/target3"/>
    <dgm:cxn modelId="{B9C70CCC-4224-41A4-854A-887A262CF1DD}" type="presParOf" srcId="{A43C7A01-63D9-45F9-8750-4A8B77E47941}" destId="{B6618B71-5B09-4DDA-956D-441D87460DE2}" srcOrd="2" destOrd="0" presId="urn:microsoft.com/office/officeart/2005/8/layout/target3"/>
    <dgm:cxn modelId="{708DE413-6A4B-4E30-9DDF-0F45F58FD1D1}" type="presParOf" srcId="{A43C7A01-63D9-45F9-8750-4A8B77E47941}" destId="{C9E69C96-EB00-4F97-8C26-75B48808AB98}" srcOrd="3" destOrd="0" presId="urn:microsoft.com/office/officeart/2005/8/layout/target3"/>
    <dgm:cxn modelId="{EE31FF6D-1BCA-4662-941E-8A9BF784AED7}" type="presParOf" srcId="{A43C7A01-63D9-45F9-8750-4A8B77E47941}" destId="{234F5D34-672F-49E7-9A6D-B59D7A2D21D5}" srcOrd="4" destOrd="0" presId="urn:microsoft.com/office/officeart/2005/8/layout/target3"/>
    <dgm:cxn modelId="{B5532B77-9AC7-4E4E-899F-5138D9271054}" type="presParOf" srcId="{A43C7A01-63D9-45F9-8750-4A8B77E47941}" destId="{B9BB2648-D079-446A-B8D1-C92E005EF08D}" srcOrd="5" destOrd="0" presId="urn:microsoft.com/office/officeart/2005/8/layout/target3"/>
    <dgm:cxn modelId="{E5754C69-B68C-4FF3-9655-303FDBAA94F7}" type="presParOf" srcId="{A43C7A01-63D9-45F9-8750-4A8B77E47941}" destId="{680539FF-3F07-4263-AD37-F9B399E72786}" srcOrd="6" destOrd="0" presId="urn:microsoft.com/office/officeart/2005/8/layout/target3"/>
    <dgm:cxn modelId="{5961A7F8-55CA-424F-BBAF-9216C66FA322}" type="presParOf" srcId="{A43C7A01-63D9-45F9-8750-4A8B77E47941}" destId="{1D88EE04-7965-4F66-BBAA-92C3B16C1DC7}" srcOrd="7" destOrd="0" presId="urn:microsoft.com/office/officeart/2005/8/layout/target3"/>
    <dgm:cxn modelId="{659DAC40-D1EF-4E31-A4D3-3356F6FA5E37}" type="presParOf" srcId="{A43C7A01-63D9-45F9-8750-4A8B77E47941}" destId="{28886B64-C32B-46BF-8DB9-342DF3559077}" srcOrd="8" destOrd="0" presId="urn:microsoft.com/office/officeart/2005/8/layout/target3"/>
    <dgm:cxn modelId="{7D0E3F08-47A2-440C-9176-388BDE36281C}" type="presParOf" srcId="{A43C7A01-63D9-45F9-8750-4A8B77E47941}" destId="{52F1F8AB-CAA5-43BB-AABA-C0E22DE3D7DA}" srcOrd="9" destOrd="0" presId="urn:microsoft.com/office/officeart/2005/8/layout/target3"/>
    <dgm:cxn modelId="{C129F07E-BB3E-439C-BF01-BD1D0974A190}" type="presParOf" srcId="{A43C7A01-63D9-45F9-8750-4A8B77E47941}" destId="{2CD02A68-6348-4583-B8CB-23F74116E348}" srcOrd="10" destOrd="0" presId="urn:microsoft.com/office/officeart/2005/8/layout/target3"/>
    <dgm:cxn modelId="{46A2ACFB-FAD9-4D14-8ED7-1ADE91AE1CDF}" type="presParOf" srcId="{A43C7A01-63D9-45F9-8750-4A8B77E47941}" destId="{2C2A58FA-3043-4A97-A6A9-0940A3562BAE}" srcOrd="11" destOrd="0" presId="urn:microsoft.com/office/officeart/2005/8/layout/target3"/>
    <dgm:cxn modelId="{C07E9E2F-9F50-4B4C-9C51-9E6B7AB4FCE4}" type="presParOf" srcId="{A43C7A01-63D9-45F9-8750-4A8B77E47941}" destId="{5C140939-A529-4B45-A590-4A8794B1D219}" srcOrd="12" destOrd="0" presId="urn:microsoft.com/office/officeart/2005/8/layout/target3"/>
    <dgm:cxn modelId="{F57A731C-E77E-47CF-BCBD-10BB3E159EAE}" type="presParOf" srcId="{A43C7A01-63D9-45F9-8750-4A8B77E47941}" destId="{6FD254A9-12F1-4D1D-AF7A-A14BF8097B94}" srcOrd="13" destOrd="0" presId="urn:microsoft.com/office/officeart/2005/8/layout/target3"/>
    <dgm:cxn modelId="{1A4D9E1B-A647-441D-A52F-0028D37D965B}" type="presParOf" srcId="{A43C7A01-63D9-45F9-8750-4A8B77E47941}" destId="{7E8EF660-3711-454A-A50C-867DEA2BE04B}" srcOrd="1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305DFA-63FE-403F-ADA3-92387116B9D4}">
      <dsp:nvSpPr>
        <dsp:cNvPr id="0" name=""/>
        <dsp:cNvSpPr/>
      </dsp:nvSpPr>
      <dsp:spPr>
        <a:xfrm>
          <a:off x="2677591" y="4313224"/>
          <a:ext cx="4773625" cy="0"/>
        </a:xfrm>
        <a:prstGeom prst="line">
          <a:avLst/>
        </a:pr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2EE813-37E1-4C3F-BC67-50A80C02CDFE}">
      <dsp:nvSpPr>
        <dsp:cNvPr id="0" name=""/>
        <dsp:cNvSpPr/>
      </dsp:nvSpPr>
      <dsp:spPr>
        <a:xfrm>
          <a:off x="2677591" y="3135569"/>
          <a:ext cx="3973982" cy="0"/>
        </a:xfrm>
        <a:prstGeom prst="line">
          <a:avLst/>
        </a:pr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C8372E-C2BD-41B3-8FBF-73A0BEBCE752}">
      <dsp:nvSpPr>
        <dsp:cNvPr id="0" name=""/>
        <dsp:cNvSpPr/>
      </dsp:nvSpPr>
      <dsp:spPr>
        <a:xfrm>
          <a:off x="2677591" y="1710750"/>
          <a:ext cx="3973982" cy="0"/>
        </a:xfrm>
        <a:prstGeom prst="line">
          <a:avLst/>
        </a:pr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F69339-2892-4463-8B7E-C92D8D3DCC8D}">
      <dsp:nvSpPr>
        <dsp:cNvPr id="0" name=""/>
        <dsp:cNvSpPr/>
      </dsp:nvSpPr>
      <dsp:spPr>
        <a:xfrm>
          <a:off x="2677591" y="533095"/>
          <a:ext cx="4773625" cy="0"/>
        </a:xfrm>
        <a:prstGeom prst="line">
          <a:avLst/>
        </a:pr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90C411-A6DC-4FF9-8048-A6FB158E4FBA}">
      <dsp:nvSpPr>
        <dsp:cNvPr id="0" name=""/>
        <dsp:cNvSpPr/>
      </dsp:nvSpPr>
      <dsp:spPr>
        <a:xfrm>
          <a:off x="-254431" y="0"/>
          <a:ext cx="5864047" cy="4846320"/>
        </a:xfrm>
        <a:prstGeom prst="ellipse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CAD09F-2A6B-4F82-BCB8-225FF4312AA0}">
      <dsp:nvSpPr>
        <dsp:cNvPr id="0" name=""/>
        <dsp:cNvSpPr/>
      </dsp:nvSpPr>
      <dsp:spPr>
        <a:xfrm>
          <a:off x="1126769" y="2573395"/>
          <a:ext cx="3101644" cy="159928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>
              <a:latin typeface="Berlin Sans FB" panose="020E0602020502020306" pitchFamily="34" charset="0"/>
            </a:rPr>
            <a:t>Don’t…</a:t>
          </a:r>
        </a:p>
      </dsp:txBody>
      <dsp:txXfrm>
        <a:off x="1126769" y="2573395"/>
        <a:ext cx="3101644" cy="1599285"/>
      </dsp:txXfrm>
    </dsp:sp>
    <dsp:sp modelId="{1DCFC847-BD3D-4743-BDA9-D93D38B7AD5E}">
      <dsp:nvSpPr>
        <dsp:cNvPr id="0" name=""/>
        <dsp:cNvSpPr/>
      </dsp:nvSpPr>
      <dsp:spPr>
        <a:xfrm>
          <a:off x="6918121" y="0"/>
          <a:ext cx="1066190" cy="1066190"/>
        </a:xfrm>
        <a:prstGeom prst="ellipse">
          <a:avLst/>
        </a:prstGeom>
        <a:blipFill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5513FC-2A65-4587-9E2A-3F724AFD57E4}">
      <dsp:nvSpPr>
        <dsp:cNvPr id="0" name=""/>
        <dsp:cNvSpPr/>
      </dsp:nvSpPr>
      <dsp:spPr>
        <a:xfrm>
          <a:off x="7984312" y="0"/>
          <a:ext cx="2403450" cy="10661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0" rIns="160020" bIns="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kern="1200" dirty="0">
              <a:latin typeface="Berlin Sans FB" panose="020E0602020502020306" pitchFamily="34" charset="0"/>
            </a:rPr>
            <a:t>…touch your face</a:t>
          </a:r>
        </a:p>
      </dsp:txBody>
      <dsp:txXfrm>
        <a:off x="7984312" y="0"/>
        <a:ext cx="2403450" cy="1066190"/>
      </dsp:txXfrm>
    </dsp:sp>
    <dsp:sp modelId="{E77D108F-D2E2-4175-AC1F-E19751417BC5}">
      <dsp:nvSpPr>
        <dsp:cNvPr id="0" name=""/>
        <dsp:cNvSpPr/>
      </dsp:nvSpPr>
      <dsp:spPr>
        <a:xfrm>
          <a:off x="6118478" y="1177655"/>
          <a:ext cx="1066190" cy="1066190"/>
        </a:xfrm>
        <a:prstGeom prst="ellipse">
          <a:avLst/>
        </a:prstGeom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93BB63-17FC-4366-A9B3-C5D82226BF2A}">
      <dsp:nvSpPr>
        <dsp:cNvPr id="0" name=""/>
        <dsp:cNvSpPr/>
      </dsp:nvSpPr>
      <dsp:spPr>
        <a:xfrm>
          <a:off x="7184669" y="1177655"/>
          <a:ext cx="4956962" cy="10661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0" rIns="160020" bIns="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kern="1200" dirty="0">
              <a:latin typeface="Berlin Sans FB" panose="020E0602020502020306" pitchFamily="34" charset="0"/>
            </a:rPr>
            <a:t>…touch keypads and elevator buttons</a:t>
          </a:r>
        </a:p>
      </dsp:txBody>
      <dsp:txXfrm>
        <a:off x="7184669" y="1177655"/>
        <a:ext cx="4956962" cy="1066190"/>
      </dsp:txXfrm>
    </dsp:sp>
    <dsp:sp modelId="{7676D23F-93EA-443F-808B-B22B4C97CDA2}">
      <dsp:nvSpPr>
        <dsp:cNvPr id="0" name=""/>
        <dsp:cNvSpPr/>
      </dsp:nvSpPr>
      <dsp:spPr>
        <a:xfrm>
          <a:off x="6118478" y="2602473"/>
          <a:ext cx="1066190" cy="1066190"/>
        </a:xfrm>
        <a:prstGeom prst="ellipse">
          <a:avLst/>
        </a:prstGeom>
        <a:blipFill>
          <a:blip xmlns:r="http://schemas.openxmlformats.org/officeDocument/2006/relationships"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AAD3AC-C804-4F84-8D2C-658C404DBD9B}">
      <dsp:nvSpPr>
        <dsp:cNvPr id="0" name=""/>
        <dsp:cNvSpPr/>
      </dsp:nvSpPr>
      <dsp:spPr>
        <a:xfrm>
          <a:off x="7184669" y="2602473"/>
          <a:ext cx="2865743" cy="10661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0" rIns="160020" bIns="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kern="1200" dirty="0">
              <a:latin typeface="Berlin Sans FB" panose="020E0602020502020306" pitchFamily="34" charset="0"/>
            </a:rPr>
            <a:t>…go near sick people</a:t>
          </a:r>
        </a:p>
      </dsp:txBody>
      <dsp:txXfrm>
        <a:off x="7184669" y="2602473"/>
        <a:ext cx="2865743" cy="1066190"/>
      </dsp:txXfrm>
    </dsp:sp>
    <dsp:sp modelId="{AC6761C2-BC91-477E-B1E7-74F3DCDB3E75}">
      <dsp:nvSpPr>
        <dsp:cNvPr id="0" name=""/>
        <dsp:cNvSpPr/>
      </dsp:nvSpPr>
      <dsp:spPr>
        <a:xfrm>
          <a:off x="6918121" y="3780129"/>
          <a:ext cx="1066190" cy="1066190"/>
        </a:xfrm>
        <a:prstGeom prst="ellipse">
          <a:avLst/>
        </a:prstGeom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F91928-8BA3-4561-9D61-8B48A1F3969B}">
      <dsp:nvSpPr>
        <dsp:cNvPr id="0" name=""/>
        <dsp:cNvSpPr/>
      </dsp:nvSpPr>
      <dsp:spPr>
        <a:xfrm>
          <a:off x="7984312" y="3780129"/>
          <a:ext cx="3923470" cy="10661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0" rIns="160020" bIns="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kern="1200" dirty="0">
              <a:latin typeface="Berlin Sans FB" panose="020E0602020502020306" pitchFamily="34" charset="0"/>
            </a:rPr>
            <a:t>…forget to wash your hands</a:t>
          </a:r>
        </a:p>
      </dsp:txBody>
      <dsp:txXfrm>
        <a:off x="7984312" y="3780129"/>
        <a:ext cx="3923470" cy="10661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F21FC2-E933-4366-992F-909CA579C426}">
      <dsp:nvSpPr>
        <dsp:cNvPr id="0" name=""/>
        <dsp:cNvSpPr/>
      </dsp:nvSpPr>
      <dsp:spPr>
        <a:xfrm>
          <a:off x="0" y="0"/>
          <a:ext cx="4525962" cy="4525962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618B71-5B09-4DDA-956D-441D87460DE2}">
      <dsp:nvSpPr>
        <dsp:cNvPr id="0" name=""/>
        <dsp:cNvSpPr/>
      </dsp:nvSpPr>
      <dsp:spPr>
        <a:xfrm>
          <a:off x="2262981" y="0"/>
          <a:ext cx="8709818" cy="452596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0030" tIns="240030" rIns="240030" bIns="240030" numCol="1" spcCol="1270" anchor="ctr" anchorCtr="0">
          <a:noAutofit/>
        </a:bodyPr>
        <a:lstStyle/>
        <a:p>
          <a:pPr marL="0" lvl="0" indent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300" kern="1200" dirty="0">
              <a:latin typeface="Century Schoolbook" panose="02040604050505020304" pitchFamily="18" charset="0"/>
            </a:rPr>
            <a:t>Hydrate</a:t>
          </a:r>
        </a:p>
      </dsp:txBody>
      <dsp:txXfrm>
        <a:off x="2262981" y="0"/>
        <a:ext cx="4354909" cy="1357791"/>
      </dsp:txXfrm>
    </dsp:sp>
    <dsp:sp modelId="{234F5D34-672F-49E7-9A6D-B59D7A2D21D5}">
      <dsp:nvSpPr>
        <dsp:cNvPr id="0" name=""/>
        <dsp:cNvSpPr/>
      </dsp:nvSpPr>
      <dsp:spPr>
        <a:xfrm>
          <a:off x="792044" y="1357791"/>
          <a:ext cx="2941873" cy="2941873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BB2648-D079-446A-B8D1-C92E005EF08D}">
      <dsp:nvSpPr>
        <dsp:cNvPr id="0" name=""/>
        <dsp:cNvSpPr/>
      </dsp:nvSpPr>
      <dsp:spPr>
        <a:xfrm>
          <a:off x="2262981" y="1357791"/>
          <a:ext cx="8709818" cy="294187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0030" tIns="240030" rIns="240030" bIns="240030" numCol="1" spcCol="1270" anchor="ctr" anchorCtr="0">
          <a:noAutofit/>
        </a:bodyPr>
        <a:lstStyle/>
        <a:p>
          <a:pPr marL="0" lvl="0" indent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300" kern="1200" dirty="0">
              <a:latin typeface="Century Schoolbook" panose="02040604050505020304" pitchFamily="18" charset="0"/>
            </a:rPr>
            <a:t>Rest</a:t>
          </a:r>
        </a:p>
      </dsp:txBody>
      <dsp:txXfrm>
        <a:off x="2262981" y="1357791"/>
        <a:ext cx="4354909" cy="1357787"/>
      </dsp:txXfrm>
    </dsp:sp>
    <dsp:sp modelId="{1D88EE04-7965-4F66-BBAA-92C3B16C1DC7}">
      <dsp:nvSpPr>
        <dsp:cNvPr id="0" name=""/>
        <dsp:cNvSpPr/>
      </dsp:nvSpPr>
      <dsp:spPr>
        <a:xfrm>
          <a:off x="1584087" y="2715579"/>
          <a:ext cx="1357787" cy="1357787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886B64-C32B-46BF-8DB9-342DF3559077}">
      <dsp:nvSpPr>
        <dsp:cNvPr id="0" name=""/>
        <dsp:cNvSpPr/>
      </dsp:nvSpPr>
      <dsp:spPr>
        <a:xfrm>
          <a:off x="2262981" y="2715579"/>
          <a:ext cx="8709818" cy="135778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0030" tIns="240030" rIns="240030" bIns="240030" numCol="1" spcCol="1270" anchor="ctr" anchorCtr="0">
          <a:noAutofit/>
        </a:bodyPr>
        <a:lstStyle/>
        <a:p>
          <a:pPr marL="0" lvl="0" indent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300" kern="1200" dirty="0">
              <a:latin typeface="Century Schoolbook" panose="02040604050505020304" pitchFamily="18" charset="0"/>
            </a:rPr>
            <a:t>Eat well</a:t>
          </a:r>
        </a:p>
      </dsp:txBody>
      <dsp:txXfrm>
        <a:off x="2262981" y="2715579"/>
        <a:ext cx="4354909" cy="1357787"/>
      </dsp:txXfrm>
    </dsp:sp>
    <dsp:sp modelId="{2CD02A68-6348-4583-B8CB-23F74116E348}">
      <dsp:nvSpPr>
        <dsp:cNvPr id="0" name=""/>
        <dsp:cNvSpPr/>
      </dsp:nvSpPr>
      <dsp:spPr>
        <a:xfrm>
          <a:off x="6617890" y="0"/>
          <a:ext cx="4354909" cy="135779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900" kern="1200" dirty="0">
              <a:latin typeface="Century Schoolbook" panose="02040604050505020304" pitchFamily="18" charset="0"/>
            </a:rPr>
            <a:t>Water is best</a:t>
          </a:r>
        </a:p>
        <a:p>
          <a:pPr marL="571500" lvl="2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900" kern="1200" dirty="0">
              <a:latin typeface="Century Schoolbook" panose="02040604050505020304" pitchFamily="18" charset="0"/>
            </a:rPr>
            <a:t>Add honey</a:t>
          </a:r>
        </a:p>
      </dsp:txBody>
      <dsp:txXfrm>
        <a:off x="6617890" y="0"/>
        <a:ext cx="4354909" cy="1357791"/>
      </dsp:txXfrm>
    </dsp:sp>
    <dsp:sp modelId="{5C140939-A529-4B45-A590-4A8794B1D219}">
      <dsp:nvSpPr>
        <dsp:cNvPr id="0" name=""/>
        <dsp:cNvSpPr/>
      </dsp:nvSpPr>
      <dsp:spPr>
        <a:xfrm>
          <a:off x="6617890" y="1357791"/>
          <a:ext cx="4354909" cy="1357787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900" kern="1200" dirty="0">
              <a:latin typeface="Century Schoolbook" panose="02040604050505020304" pitchFamily="18" charset="0"/>
            </a:rPr>
            <a:t>Eight hours minimum</a:t>
          </a:r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900" kern="1200" dirty="0">
              <a:latin typeface="Century Schoolbook" panose="02040604050505020304" pitchFamily="18" charset="0"/>
            </a:rPr>
            <a:t>Stay home, if possible</a:t>
          </a:r>
        </a:p>
      </dsp:txBody>
      <dsp:txXfrm>
        <a:off x="6617890" y="1357791"/>
        <a:ext cx="4354909" cy="1357787"/>
      </dsp:txXfrm>
    </dsp:sp>
    <dsp:sp modelId="{7E8EF660-3711-454A-A50C-867DEA2BE04B}">
      <dsp:nvSpPr>
        <dsp:cNvPr id="0" name=""/>
        <dsp:cNvSpPr/>
      </dsp:nvSpPr>
      <dsp:spPr>
        <a:xfrm>
          <a:off x="6617890" y="2715579"/>
          <a:ext cx="4354909" cy="1357787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900" kern="1200" dirty="0">
              <a:latin typeface="Century Schoolbook" panose="02040604050505020304" pitchFamily="18" charset="0"/>
            </a:rPr>
            <a:t>Fruit with vitamin C</a:t>
          </a:r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900" kern="1200" dirty="0">
              <a:latin typeface="Century Schoolbook" panose="02040604050505020304" pitchFamily="18" charset="0"/>
            </a:rPr>
            <a:t>Chicken soup</a:t>
          </a:r>
        </a:p>
      </dsp:txBody>
      <dsp:txXfrm>
        <a:off x="6617890" y="2715579"/>
        <a:ext cx="4354909" cy="13577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35314C-E4D6-42C3-A57F-A595F4CFC607}" type="datetimeFigureOut">
              <a:rPr lang="en-US" smtClean="0"/>
              <a:t>1/14/2019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126DC6-5969-4DF9-9247-4E1D3EF428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5598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26DC6-5969-4DF9-9247-4E1D3EF428A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185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26DC6-5969-4DF9-9247-4E1D3EF428A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5064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26DC6-5969-4DF9-9247-4E1D3EF428A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0407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BBDC4-4801-4972-9F01-8B2E66CC1731}" type="datetimeFigureOut">
              <a:rPr lang="en-US" smtClean="0"/>
              <a:t>1/14/2019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5C4B9-BFBF-4C02-A8B3-6EF2FD5F7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772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BBDC4-4801-4972-9F01-8B2E66CC1731}" type="datetimeFigureOut">
              <a:rPr lang="en-US" smtClean="0"/>
              <a:t>1/14/2019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5C4B9-BFBF-4C02-A8B3-6EF2FD5F7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591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BBDC4-4801-4972-9F01-8B2E66CC1731}" type="datetimeFigureOut">
              <a:rPr lang="en-US" smtClean="0"/>
              <a:t>1/14/2019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5C4B9-BFBF-4C02-A8B3-6EF2FD5F7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671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BBDC4-4801-4972-9F01-8B2E66CC1731}" type="datetimeFigureOut">
              <a:rPr lang="en-US" smtClean="0"/>
              <a:t>1/14/2019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5C4B9-BFBF-4C02-A8B3-6EF2FD5F7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138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BBDC4-4801-4972-9F01-8B2E66CC1731}" type="datetimeFigureOut">
              <a:rPr lang="en-US" smtClean="0"/>
              <a:t>1/14/2019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5C4B9-BFBF-4C02-A8B3-6EF2FD5F7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060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BBDC4-4801-4972-9F01-8B2E66CC1731}" type="datetimeFigureOut">
              <a:rPr lang="en-US" smtClean="0"/>
              <a:t>1/14/2019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5C4B9-BFBF-4C02-A8B3-6EF2FD5F7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180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BBDC4-4801-4972-9F01-8B2E66CC1731}" type="datetimeFigureOut">
              <a:rPr lang="en-US" smtClean="0"/>
              <a:t>1/14/2019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5C4B9-BFBF-4C02-A8B3-6EF2FD5F7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586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BBDC4-4801-4972-9F01-8B2E66CC1731}" type="datetimeFigureOut">
              <a:rPr lang="en-US" smtClean="0"/>
              <a:t>1/14/2019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5C4B9-BFBF-4C02-A8B3-6EF2FD5F7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319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BBDC4-4801-4972-9F01-8B2E66CC1731}" type="datetimeFigureOut">
              <a:rPr lang="en-US" smtClean="0"/>
              <a:t>1/14/2019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5C4B9-BFBF-4C02-A8B3-6EF2FD5F7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309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BBDC4-4801-4972-9F01-8B2E66CC1731}" type="datetimeFigureOut">
              <a:rPr lang="en-US" smtClean="0"/>
              <a:t>1/14/2019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5C4B9-BFBF-4C02-A8B3-6EF2FD5F7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375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BBDC4-4801-4972-9F01-8B2E66CC1731}" type="datetimeFigureOut">
              <a:rPr lang="en-US" smtClean="0"/>
              <a:t>1/14/2019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5C4B9-BFBF-4C02-A8B3-6EF2FD5F7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376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5BBDC4-4801-4972-9F01-8B2E66CC1731}" type="datetimeFigureOut">
              <a:rPr lang="en-US" smtClean="0"/>
              <a:t>1/14/2019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65C4B9-BFBF-4C02-A8B3-6EF2FD5F7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324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tmp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.pn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2.png"/><Relationship Id="rId5" Type="http://schemas.openxmlformats.org/officeDocument/2006/relationships/slide" Target="slide4.xml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hyperlink" Target="file:///C:\Users\SC%20series\Documents\PowerPoint\PowerPoint7\Support_PPT_7_Cold_or_Flu.pptx#-1,2,Cold Symptoms" TargetMode="External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hlinkClick r:id="rId5" action="ppaction://hlinksldjump" tooltip="Recovering advice"/>
            <a:extLst>
              <a:ext uri="{FF2B5EF4-FFF2-40B4-BE49-F238E27FC236}">
                <a16:creationId xmlns:a16="http://schemas.microsoft.com/office/drawing/2014/main" id="{82C4CF94-8234-4F69-989D-478B46BB0044}"/>
              </a:ext>
            </a:extLst>
          </p:cNvPr>
          <p:cNvPicPr>
            <a:picLocks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400" y="228600"/>
            <a:ext cx="7315200" cy="6400800"/>
          </a:xfrm>
          <a:prstGeom prst="rect">
            <a:avLst/>
          </a:prstGeom>
        </p:spPr>
      </p:pic>
      <p:pic>
        <p:nvPicPr>
          <p:cNvPr id="2" name="Support_PPT_7_Sneezing">
            <a:hlinkClick r:id="" action="ppaction://media"/>
            <a:extLst>
              <a:ext uri="{FF2B5EF4-FFF2-40B4-BE49-F238E27FC236}">
                <a16:creationId xmlns:a16="http://schemas.microsoft.com/office/drawing/2014/main" id="{B7E317CB-AB39-410D-AAC7-A96B05C25EC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-1219200" y="6324600"/>
            <a:ext cx="609600" cy="6096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FB052EF-E97B-4FDA-995B-21FC2F25800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1715" y="0"/>
            <a:ext cx="3490285" cy="210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222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21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spc="-150" dirty="0">
                <a:latin typeface="Century Schoolbook" panose="02040604050505020304" pitchFamily="18" charset="0"/>
              </a:rPr>
              <a:t>Staying well during </a:t>
            </a:r>
            <a:r>
              <a:rPr lang="en-US" b="1" spc="-150" dirty="0">
                <a:latin typeface="Century Schoolbook" panose="02040604050505020304" pitchFamily="18" charset="0"/>
                <a:hlinkClick r:id="rId3" action="ppaction://hlinkpres?slideindex=2&amp;slidetitle=Cold Symptoms"/>
              </a:rPr>
              <a:t>cold</a:t>
            </a:r>
            <a:r>
              <a:rPr lang="en-US" b="1" spc="-150" dirty="0">
                <a:latin typeface="Century Schoolbook" panose="02040604050505020304" pitchFamily="18" charset="0"/>
              </a:rPr>
              <a:t> and flu season</a:t>
            </a:r>
          </a:p>
        </p:txBody>
      </p:sp>
      <p:graphicFrame>
        <p:nvGraphicFramePr>
          <p:cNvPr id="3" name="Content Placeholder 2">
            <a:extLst>
              <a:ext uri="{FF2B5EF4-FFF2-40B4-BE49-F238E27FC236}">
                <a16:creationId xmlns:a16="http://schemas.microsoft.com/office/drawing/2014/main" id="{33B3D19A-85E0-4ED6-B9C9-4FFD9B3D901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8779749"/>
              </p:ext>
            </p:extLst>
          </p:nvPr>
        </p:nvGraphicFramePr>
        <p:xfrm>
          <a:off x="152400" y="1417638"/>
          <a:ext cx="11887200" cy="4846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281068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E0A3320-33D9-4C49-B6D0-7102FB12EE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spc="-150" dirty="0">
                <a:latin typeface="Century Schoolbook" panose="02040604050505020304" pitchFamily="18" charset="0"/>
              </a:rPr>
              <a:t>Washing your hands: best defense </a:t>
            </a:r>
          </a:p>
        </p:txBody>
      </p:sp>
      <p:pic>
        <p:nvPicPr>
          <p:cNvPr id="2" name="Support_PPT_7_Wash">
            <a:hlinkClick r:id="" action="ppaction://media"/>
            <a:extLst>
              <a:ext uri="{FF2B5EF4-FFF2-40B4-BE49-F238E27FC236}">
                <a16:creationId xmlns:a16="http://schemas.microsoft.com/office/drawing/2014/main" id="{AFBDB013-4403-4E3F-94DD-5807A2F1729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463039" y="1417638"/>
            <a:ext cx="9265921" cy="5212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41073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pc="-150" dirty="0">
                <a:latin typeface="Century Schoolbook" panose="02040604050505020304" pitchFamily="18" charset="0"/>
              </a:rPr>
              <a:t>Recovering from a cold and the flu</a:t>
            </a:r>
          </a:p>
        </p:txBody>
      </p:sp>
      <p:graphicFrame>
        <p:nvGraphicFramePr>
          <p:cNvPr id="3" name="Content Placeholder 2">
            <a:extLst>
              <a:ext uri="{FF2B5EF4-FFF2-40B4-BE49-F238E27FC236}">
                <a16:creationId xmlns:a16="http://schemas.microsoft.com/office/drawing/2014/main" id="{11FCC788-9455-4E6C-B655-F4EE3AD4D2B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6686779"/>
              </p:ext>
            </p:extLst>
          </p:nvPr>
        </p:nvGraphicFramePr>
        <p:xfrm>
          <a:off x="609600" y="1600200"/>
          <a:ext cx="10972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4" descr="A drawing of a face&#10;&#10;Description automatically generated">
            <a:extLst>
              <a:ext uri="{FF2B5EF4-FFF2-40B4-BE49-F238E27FC236}">
                <a16:creationId xmlns:a16="http://schemas.microsoft.com/office/drawing/2014/main" id="{ED848593-686D-4E44-A02E-7664FA6257A8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685" b="97987" l="3382" r="97585">
                        <a14:foregroundMark x1="6522" y1="76957" x2="48551" y2="60850"/>
                        <a14:foregroundMark x1="48551" y1="60850" x2="55797" y2="47204"/>
                        <a14:foregroundMark x1="9420" y1="74497" x2="50966" y2="47651"/>
                        <a14:foregroundMark x1="3382" y1="55705" x2="25604" y2="57271"/>
                        <a14:foregroundMark x1="25604" y1="57271" x2="36957" y2="55481"/>
                        <a14:foregroundMark x1="20531" y1="91051" x2="50483" y2="63087"/>
                        <a14:foregroundMark x1="17633" y1="97987" x2="22222" y2="93065"/>
                        <a14:foregroundMark x1="35507" y1="7830" x2="57246" y2="5369"/>
                        <a14:foregroundMark x1="57246" y1="5369" x2="70773" y2="6264"/>
                        <a14:foregroundMark x1="64734" y1="2685" x2="46618" y2="3132"/>
                        <a14:foregroundMark x1="85749" y1="17897" x2="88889" y2="39597"/>
                        <a14:foregroundMark x1="88889" y1="39597" x2="85266" y2="59955"/>
                        <a14:foregroundMark x1="85266" y1="59955" x2="72464" y2="75168"/>
                        <a14:foregroundMark x1="72464" y1="75168" x2="53140" y2="83669"/>
                        <a14:foregroundMark x1="53140" y1="83669" x2="53140" y2="83669"/>
                        <a14:foregroundMark x1="90097" y1="23937" x2="92754" y2="43400"/>
                        <a14:foregroundMark x1="92754" y1="43400" x2="89614" y2="56376"/>
                        <a14:foregroundMark x1="94928" y1="33781" x2="95894" y2="48546"/>
                        <a14:foregroundMark x1="97585" y1="39150" x2="97585" y2="47204"/>
                      </a14:backgroundRemoval>
                    </a14:imgEffect>
                    <a14:imgEffect>
                      <a14:saturation sat="66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09600" y="2107681"/>
            <a:ext cx="2295144" cy="2478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096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4910</TotalTime>
  <Words>69</Words>
  <Application>Microsoft Office PowerPoint</Application>
  <PresentationFormat>Widescreen</PresentationFormat>
  <Paragraphs>20</Paragraphs>
  <Slides>4</Slides>
  <Notes>3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Berlin Sans FB</vt:lpstr>
      <vt:lpstr>Calibri</vt:lpstr>
      <vt:lpstr>Century Schoolbook</vt:lpstr>
      <vt:lpstr>Office Theme</vt:lpstr>
      <vt:lpstr>PowerPoint Presentation</vt:lpstr>
      <vt:lpstr>Staying well during cold and flu season</vt:lpstr>
      <vt:lpstr>Washing your hands: best defense </vt:lpstr>
      <vt:lpstr>Recovering from a cold and the flu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Your Name</dc:creator>
  <cp:lastModifiedBy>Your Name</cp:lastModifiedBy>
  <cp:revision>93</cp:revision>
  <dcterms:created xsi:type="dcterms:W3CDTF">2013-01-07T09:33:03Z</dcterms:created>
  <dcterms:modified xsi:type="dcterms:W3CDTF">2019-01-14T22:24:08Z</dcterms:modified>
</cp:coreProperties>
</file>