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7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3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653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453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5809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25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814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769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519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548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40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35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540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965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781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04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982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57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92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b="1" dirty="0"/>
              <a:t>We’re Going Green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Eco-friendly practices for our office</a:t>
            </a:r>
          </a:p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Boston, MA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232358" y="235118"/>
            <a:ext cx="3041645" cy="2929353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F9E352-1ADB-4909-9740-45FAF4B1C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110" y="0"/>
            <a:ext cx="2042887" cy="2890259"/>
          </a:xfrm>
          <a:prstGeom prst="rect">
            <a:avLst/>
          </a:prstGeom>
        </p:spPr>
      </p:pic>
      <p:pic>
        <p:nvPicPr>
          <p:cNvPr id="14" name="Picture 1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C73CB1BD-0294-426A-AE56-E443BB17A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165" y="3860843"/>
            <a:ext cx="1607847" cy="25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1239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</TotalTime>
  <Words>11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Facet</vt:lpstr>
      <vt:lpstr>We’re Going Green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</dc:title>
  <dc:creator>Your Name</dc:creator>
  <cp:lastModifiedBy>Susan Sebok</cp:lastModifiedBy>
  <cp:revision>10</cp:revision>
  <dcterms:created xsi:type="dcterms:W3CDTF">2015-07-25T22:36:57Z</dcterms:created>
  <dcterms:modified xsi:type="dcterms:W3CDTF">2018-06-24T01:23:34Z</dcterms:modified>
</cp:coreProperties>
</file>