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3BF57E-D44E-466F-B199-9F0DD732B59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E0E5583-2F31-461C-9AE5-69C34865F9A6}">
      <dgm:prSet/>
      <dgm:spPr/>
      <dgm:t>
        <a:bodyPr/>
        <a:lstStyle/>
        <a:p>
          <a:r>
            <a:rPr lang="en-US"/>
            <a:t>Invade your body’s cells</a:t>
          </a:r>
        </a:p>
      </dgm:t>
    </dgm:pt>
    <dgm:pt modelId="{3639B4DD-4A6C-47CC-A5CF-51F328D90E1F}" type="parTrans" cxnId="{9AFADD80-1359-4BA3-88B5-386946397764}">
      <dgm:prSet/>
      <dgm:spPr/>
      <dgm:t>
        <a:bodyPr/>
        <a:lstStyle/>
        <a:p>
          <a:endParaRPr lang="en-US"/>
        </a:p>
      </dgm:t>
    </dgm:pt>
    <dgm:pt modelId="{6942F25A-68C7-44A2-8C1B-919B00B49DBD}" type="sibTrans" cxnId="{9AFADD80-1359-4BA3-88B5-386946397764}">
      <dgm:prSet/>
      <dgm:spPr/>
      <dgm:t>
        <a:bodyPr/>
        <a:lstStyle/>
        <a:p>
          <a:endParaRPr lang="en-US"/>
        </a:p>
      </dgm:t>
    </dgm:pt>
    <dgm:pt modelId="{BB356B16-DA37-493C-BFC4-11F1A1C1AB55}">
      <dgm:prSet/>
      <dgm:spPr/>
      <dgm:t>
        <a:bodyPr/>
        <a:lstStyle/>
        <a:p>
          <a:r>
            <a:rPr lang="en-US"/>
            <a:t>Responsible for common diseases</a:t>
          </a:r>
        </a:p>
      </dgm:t>
    </dgm:pt>
    <dgm:pt modelId="{00080AF4-0B2A-4EA7-BA29-CF706067D808}" type="parTrans" cxnId="{123BF8CE-C21A-4F3D-A675-5EC89D158078}">
      <dgm:prSet/>
      <dgm:spPr/>
      <dgm:t>
        <a:bodyPr/>
        <a:lstStyle/>
        <a:p>
          <a:endParaRPr lang="en-US"/>
        </a:p>
      </dgm:t>
    </dgm:pt>
    <dgm:pt modelId="{003FB6AB-78F3-4883-A76D-31FBDFB6D463}" type="sibTrans" cxnId="{123BF8CE-C21A-4F3D-A675-5EC89D158078}">
      <dgm:prSet/>
      <dgm:spPr/>
      <dgm:t>
        <a:bodyPr/>
        <a:lstStyle/>
        <a:p>
          <a:endParaRPr lang="en-US"/>
        </a:p>
      </dgm:t>
    </dgm:pt>
    <dgm:pt modelId="{5DEDEC97-283D-41CE-AFDD-649F135A2449}">
      <dgm:prSet/>
      <dgm:spPr/>
      <dgm:t>
        <a:bodyPr/>
        <a:lstStyle/>
        <a:p>
          <a:r>
            <a:rPr lang="en-US"/>
            <a:t>Cold</a:t>
          </a:r>
        </a:p>
      </dgm:t>
    </dgm:pt>
    <dgm:pt modelId="{8754D1E6-DC8E-4625-A64E-1F2CB3BCEE27}" type="parTrans" cxnId="{449A39F8-B29C-4905-A499-8C7148AC5860}">
      <dgm:prSet/>
      <dgm:spPr/>
      <dgm:t>
        <a:bodyPr/>
        <a:lstStyle/>
        <a:p>
          <a:endParaRPr lang="en-US"/>
        </a:p>
      </dgm:t>
    </dgm:pt>
    <dgm:pt modelId="{711C47CF-22B3-407F-80E9-82F02731D044}" type="sibTrans" cxnId="{449A39F8-B29C-4905-A499-8C7148AC5860}">
      <dgm:prSet/>
      <dgm:spPr/>
      <dgm:t>
        <a:bodyPr/>
        <a:lstStyle/>
        <a:p>
          <a:endParaRPr lang="en-US"/>
        </a:p>
      </dgm:t>
    </dgm:pt>
    <dgm:pt modelId="{F0192444-99FE-4F13-BD78-810A8CECFFB7}">
      <dgm:prSet/>
      <dgm:spPr/>
      <dgm:t>
        <a:bodyPr/>
        <a:lstStyle/>
        <a:p>
          <a:r>
            <a:rPr lang="en-US"/>
            <a:t>Flu</a:t>
          </a:r>
        </a:p>
      </dgm:t>
    </dgm:pt>
    <dgm:pt modelId="{40CB354C-7A57-4E7C-8EEA-5E1BFF47D4CE}" type="parTrans" cxnId="{D51342F6-8977-408F-9F2A-D86F242B705E}">
      <dgm:prSet/>
      <dgm:spPr/>
      <dgm:t>
        <a:bodyPr/>
        <a:lstStyle/>
        <a:p>
          <a:endParaRPr lang="en-US"/>
        </a:p>
      </dgm:t>
    </dgm:pt>
    <dgm:pt modelId="{706D63E1-C844-47AD-8020-21BE5B36EF85}" type="sibTrans" cxnId="{D51342F6-8977-408F-9F2A-D86F242B705E}">
      <dgm:prSet/>
      <dgm:spPr/>
      <dgm:t>
        <a:bodyPr/>
        <a:lstStyle/>
        <a:p>
          <a:endParaRPr lang="en-US"/>
        </a:p>
      </dgm:t>
    </dgm:pt>
    <dgm:pt modelId="{F9868C38-F77B-4668-B444-40C156805225}">
      <dgm:prSet/>
      <dgm:spPr/>
      <dgm:t>
        <a:bodyPr/>
        <a:lstStyle/>
        <a:p>
          <a:r>
            <a:rPr lang="en-US"/>
            <a:t>Most sore throats</a:t>
          </a:r>
        </a:p>
      </dgm:t>
    </dgm:pt>
    <dgm:pt modelId="{3DAF05D9-192E-44A1-B616-AA65C24B4C39}" type="parTrans" cxnId="{F18EFB5D-282D-4619-8AF3-439E17C23EA3}">
      <dgm:prSet/>
      <dgm:spPr/>
      <dgm:t>
        <a:bodyPr/>
        <a:lstStyle/>
        <a:p>
          <a:endParaRPr lang="en-US"/>
        </a:p>
      </dgm:t>
    </dgm:pt>
    <dgm:pt modelId="{7CE12E91-DF84-4E3B-A037-2D9D48E6D93C}" type="sibTrans" cxnId="{F18EFB5D-282D-4619-8AF3-439E17C23EA3}">
      <dgm:prSet/>
      <dgm:spPr/>
      <dgm:t>
        <a:bodyPr/>
        <a:lstStyle/>
        <a:p>
          <a:endParaRPr lang="en-US"/>
        </a:p>
      </dgm:t>
    </dgm:pt>
    <dgm:pt modelId="{E2BD3C86-FF6B-450B-860F-596E762AA597}">
      <dgm:prSet/>
      <dgm:spPr/>
      <dgm:t>
        <a:bodyPr/>
        <a:lstStyle/>
        <a:p>
          <a:r>
            <a:rPr lang="en-US"/>
            <a:t>Acute bronchitis</a:t>
          </a:r>
        </a:p>
      </dgm:t>
    </dgm:pt>
    <dgm:pt modelId="{6B3C79A8-D8D4-4F8A-B559-9EF84970273E}" type="parTrans" cxnId="{2C991845-F051-4A03-967D-6044493CD2D8}">
      <dgm:prSet/>
      <dgm:spPr/>
      <dgm:t>
        <a:bodyPr/>
        <a:lstStyle/>
        <a:p>
          <a:endParaRPr lang="en-US"/>
        </a:p>
      </dgm:t>
    </dgm:pt>
    <dgm:pt modelId="{C7A55922-3990-4BDC-AB91-4348B9ABCF2A}" type="sibTrans" cxnId="{2C991845-F051-4A03-967D-6044493CD2D8}">
      <dgm:prSet/>
      <dgm:spPr/>
      <dgm:t>
        <a:bodyPr/>
        <a:lstStyle/>
        <a:p>
          <a:endParaRPr lang="en-US"/>
        </a:p>
      </dgm:t>
    </dgm:pt>
    <dgm:pt modelId="{F65E4B22-6F44-42A7-B7C7-99C0D3418A28}">
      <dgm:prSet/>
      <dgm:spPr/>
      <dgm:t>
        <a:bodyPr/>
        <a:lstStyle/>
        <a:p>
          <a:r>
            <a:rPr lang="en-US"/>
            <a:t>NOT treated with antibiotics</a:t>
          </a:r>
        </a:p>
      </dgm:t>
    </dgm:pt>
    <dgm:pt modelId="{1B75B65D-1896-4CFC-BEF0-6918247597BB}" type="parTrans" cxnId="{8750CEA3-5442-439D-8BFD-1FD327C706B5}">
      <dgm:prSet/>
      <dgm:spPr/>
      <dgm:t>
        <a:bodyPr/>
        <a:lstStyle/>
        <a:p>
          <a:endParaRPr lang="en-US"/>
        </a:p>
      </dgm:t>
    </dgm:pt>
    <dgm:pt modelId="{F2E01390-28E6-4192-A11E-D269D2CF626C}" type="sibTrans" cxnId="{8750CEA3-5442-439D-8BFD-1FD327C706B5}">
      <dgm:prSet/>
      <dgm:spPr/>
      <dgm:t>
        <a:bodyPr/>
        <a:lstStyle/>
        <a:p>
          <a:endParaRPr lang="en-US"/>
        </a:p>
      </dgm:t>
    </dgm:pt>
    <dgm:pt modelId="{B3D5125B-7502-48CC-A967-322145F028F5}" type="pres">
      <dgm:prSet presAssocID="{8C3BF57E-D44E-466F-B199-9F0DD732B591}" presName="Name0" presStyleCnt="0">
        <dgm:presLayoutVars>
          <dgm:dir/>
          <dgm:resizeHandles val="exact"/>
        </dgm:presLayoutVars>
      </dgm:prSet>
      <dgm:spPr/>
    </dgm:pt>
    <dgm:pt modelId="{38F426FD-66FE-4982-9D5B-BF0A11562AAD}" type="pres">
      <dgm:prSet presAssocID="{CE0E5583-2F31-461C-9AE5-69C34865F9A6}" presName="node" presStyleLbl="node1" presStyleIdx="0" presStyleCnt="3">
        <dgm:presLayoutVars>
          <dgm:bulletEnabled val="1"/>
        </dgm:presLayoutVars>
      </dgm:prSet>
      <dgm:spPr/>
    </dgm:pt>
    <dgm:pt modelId="{7AB58B35-4992-4FAA-9AEE-92A04956A652}" type="pres">
      <dgm:prSet presAssocID="{6942F25A-68C7-44A2-8C1B-919B00B49DBD}" presName="sibTrans" presStyleCnt="0"/>
      <dgm:spPr/>
    </dgm:pt>
    <dgm:pt modelId="{3E1B0C7A-F37F-4128-AF54-632021BB06C0}" type="pres">
      <dgm:prSet presAssocID="{BB356B16-DA37-493C-BFC4-11F1A1C1AB55}" presName="node" presStyleLbl="node1" presStyleIdx="1" presStyleCnt="3">
        <dgm:presLayoutVars>
          <dgm:bulletEnabled val="1"/>
        </dgm:presLayoutVars>
      </dgm:prSet>
      <dgm:spPr/>
    </dgm:pt>
    <dgm:pt modelId="{37E9AC7E-30AB-439E-A3CE-83FCC7B34BED}" type="pres">
      <dgm:prSet presAssocID="{003FB6AB-78F3-4883-A76D-31FBDFB6D463}" presName="sibTrans" presStyleCnt="0"/>
      <dgm:spPr/>
    </dgm:pt>
    <dgm:pt modelId="{3132169F-9C47-4786-A0BD-7CAD7522C8BD}" type="pres">
      <dgm:prSet presAssocID="{F65E4B22-6F44-42A7-B7C7-99C0D3418A28}" presName="node" presStyleLbl="node1" presStyleIdx="2" presStyleCnt="3">
        <dgm:presLayoutVars>
          <dgm:bulletEnabled val="1"/>
        </dgm:presLayoutVars>
      </dgm:prSet>
      <dgm:spPr/>
    </dgm:pt>
  </dgm:ptLst>
  <dgm:cxnLst>
    <dgm:cxn modelId="{368DEF15-6FC2-49AF-95E8-E67187FCD278}" type="presOf" srcId="{F9868C38-F77B-4668-B444-40C156805225}" destId="{3E1B0C7A-F37F-4128-AF54-632021BB06C0}" srcOrd="0" destOrd="3" presId="urn:microsoft.com/office/officeart/2005/8/layout/hList6"/>
    <dgm:cxn modelId="{9A30A232-BE13-4792-BA6B-E905C7E55AD8}" type="presOf" srcId="{CE0E5583-2F31-461C-9AE5-69C34865F9A6}" destId="{38F426FD-66FE-4982-9D5B-BF0A11562AAD}" srcOrd="0" destOrd="0" presId="urn:microsoft.com/office/officeart/2005/8/layout/hList6"/>
    <dgm:cxn modelId="{F18EFB5D-282D-4619-8AF3-439E17C23EA3}" srcId="{BB356B16-DA37-493C-BFC4-11F1A1C1AB55}" destId="{F9868C38-F77B-4668-B444-40C156805225}" srcOrd="2" destOrd="0" parTransId="{3DAF05D9-192E-44A1-B616-AA65C24B4C39}" sibTransId="{7CE12E91-DF84-4E3B-A037-2D9D48E6D93C}"/>
    <dgm:cxn modelId="{EA04C960-FC6A-45F3-A81D-E5A68B5169C6}" type="presOf" srcId="{5DEDEC97-283D-41CE-AFDD-649F135A2449}" destId="{3E1B0C7A-F37F-4128-AF54-632021BB06C0}" srcOrd="0" destOrd="1" presId="urn:microsoft.com/office/officeart/2005/8/layout/hList6"/>
    <dgm:cxn modelId="{2C991845-F051-4A03-967D-6044493CD2D8}" srcId="{BB356B16-DA37-493C-BFC4-11F1A1C1AB55}" destId="{E2BD3C86-FF6B-450B-860F-596E762AA597}" srcOrd="3" destOrd="0" parTransId="{6B3C79A8-D8D4-4F8A-B559-9EF84970273E}" sibTransId="{C7A55922-3990-4BDC-AB91-4348B9ABCF2A}"/>
    <dgm:cxn modelId="{9AFADD80-1359-4BA3-88B5-386946397764}" srcId="{8C3BF57E-D44E-466F-B199-9F0DD732B591}" destId="{CE0E5583-2F31-461C-9AE5-69C34865F9A6}" srcOrd="0" destOrd="0" parTransId="{3639B4DD-4A6C-47CC-A5CF-51F328D90E1F}" sibTransId="{6942F25A-68C7-44A2-8C1B-919B00B49DBD}"/>
    <dgm:cxn modelId="{1759928B-2FC2-4B09-92BA-E0A69C0569C0}" type="presOf" srcId="{F65E4B22-6F44-42A7-B7C7-99C0D3418A28}" destId="{3132169F-9C47-4786-A0BD-7CAD7522C8BD}" srcOrd="0" destOrd="0" presId="urn:microsoft.com/office/officeart/2005/8/layout/hList6"/>
    <dgm:cxn modelId="{8750CEA3-5442-439D-8BFD-1FD327C706B5}" srcId="{8C3BF57E-D44E-466F-B199-9F0DD732B591}" destId="{F65E4B22-6F44-42A7-B7C7-99C0D3418A28}" srcOrd="2" destOrd="0" parTransId="{1B75B65D-1896-4CFC-BEF0-6918247597BB}" sibTransId="{F2E01390-28E6-4192-A11E-D269D2CF626C}"/>
    <dgm:cxn modelId="{CC3D9BA9-E84C-47E4-8AB1-07CA522E2E45}" type="presOf" srcId="{BB356B16-DA37-493C-BFC4-11F1A1C1AB55}" destId="{3E1B0C7A-F37F-4128-AF54-632021BB06C0}" srcOrd="0" destOrd="0" presId="urn:microsoft.com/office/officeart/2005/8/layout/hList6"/>
    <dgm:cxn modelId="{297622B7-DE3A-4922-BAD2-7E305014BE0D}" type="presOf" srcId="{8C3BF57E-D44E-466F-B199-9F0DD732B591}" destId="{B3D5125B-7502-48CC-A967-322145F028F5}" srcOrd="0" destOrd="0" presId="urn:microsoft.com/office/officeart/2005/8/layout/hList6"/>
    <dgm:cxn modelId="{123BF8CE-C21A-4F3D-A675-5EC89D158078}" srcId="{8C3BF57E-D44E-466F-B199-9F0DD732B591}" destId="{BB356B16-DA37-493C-BFC4-11F1A1C1AB55}" srcOrd="1" destOrd="0" parTransId="{00080AF4-0B2A-4EA7-BA29-CF706067D808}" sibTransId="{003FB6AB-78F3-4883-A76D-31FBDFB6D463}"/>
    <dgm:cxn modelId="{CE02C3E9-09C9-4A47-9EEE-E3455F28E9E0}" type="presOf" srcId="{F0192444-99FE-4F13-BD78-810A8CECFFB7}" destId="{3E1B0C7A-F37F-4128-AF54-632021BB06C0}" srcOrd="0" destOrd="2" presId="urn:microsoft.com/office/officeart/2005/8/layout/hList6"/>
    <dgm:cxn modelId="{3044F6F5-2439-431F-ADEA-55074C0631D4}" type="presOf" srcId="{E2BD3C86-FF6B-450B-860F-596E762AA597}" destId="{3E1B0C7A-F37F-4128-AF54-632021BB06C0}" srcOrd="0" destOrd="4" presId="urn:microsoft.com/office/officeart/2005/8/layout/hList6"/>
    <dgm:cxn modelId="{D51342F6-8977-408F-9F2A-D86F242B705E}" srcId="{BB356B16-DA37-493C-BFC4-11F1A1C1AB55}" destId="{F0192444-99FE-4F13-BD78-810A8CECFFB7}" srcOrd="1" destOrd="0" parTransId="{40CB354C-7A57-4E7C-8EEA-5E1BFF47D4CE}" sibTransId="{706D63E1-C844-47AD-8020-21BE5B36EF85}"/>
    <dgm:cxn modelId="{449A39F8-B29C-4905-A499-8C7148AC5860}" srcId="{BB356B16-DA37-493C-BFC4-11F1A1C1AB55}" destId="{5DEDEC97-283D-41CE-AFDD-649F135A2449}" srcOrd="0" destOrd="0" parTransId="{8754D1E6-DC8E-4625-A64E-1F2CB3BCEE27}" sibTransId="{711C47CF-22B3-407F-80E9-82F02731D044}"/>
    <dgm:cxn modelId="{641B62D5-FD48-4D86-8841-9E5A0B2EE324}" type="presParOf" srcId="{B3D5125B-7502-48CC-A967-322145F028F5}" destId="{38F426FD-66FE-4982-9D5B-BF0A11562AAD}" srcOrd="0" destOrd="0" presId="urn:microsoft.com/office/officeart/2005/8/layout/hList6"/>
    <dgm:cxn modelId="{FD855777-7419-4CD3-937D-44255D26873C}" type="presParOf" srcId="{B3D5125B-7502-48CC-A967-322145F028F5}" destId="{7AB58B35-4992-4FAA-9AEE-92A04956A652}" srcOrd="1" destOrd="0" presId="urn:microsoft.com/office/officeart/2005/8/layout/hList6"/>
    <dgm:cxn modelId="{2561DA4E-F02C-406E-958A-890D7822CFE2}" type="presParOf" srcId="{B3D5125B-7502-48CC-A967-322145F028F5}" destId="{3E1B0C7A-F37F-4128-AF54-632021BB06C0}" srcOrd="2" destOrd="0" presId="urn:microsoft.com/office/officeart/2005/8/layout/hList6"/>
    <dgm:cxn modelId="{CEB68463-C6A5-4A98-B3E8-DD6F54980E7A}" type="presParOf" srcId="{B3D5125B-7502-48CC-A967-322145F028F5}" destId="{37E9AC7E-30AB-439E-A3CE-83FCC7B34BED}" srcOrd="3" destOrd="0" presId="urn:microsoft.com/office/officeart/2005/8/layout/hList6"/>
    <dgm:cxn modelId="{19308E68-840B-4C43-A79F-CB16B0EB3E0B}" type="presParOf" srcId="{B3D5125B-7502-48CC-A967-322145F028F5}" destId="{3132169F-9C47-4786-A0BD-7CAD7522C8B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C88099-82EE-4129-8024-4F08F0AD8BA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88B368-19B3-433D-A421-646DD055CBDA}">
      <dgm:prSet/>
      <dgm:spPr/>
      <dgm:t>
        <a:bodyPr/>
        <a:lstStyle/>
        <a:p>
          <a:r>
            <a:rPr lang="en-US" dirty="0"/>
            <a:t>Can live outside body’s cells</a:t>
          </a:r>
        </a:p>
      </dgm:t>
    </dgm:pt>
    <dgm:pt modelId="{7CE95B0A-28B7-4299-9E79-72AB219D4AB4}" type="parTrans" cxnId="{218894BF-2767-40AE-B30D-C56B472E6A22}">
      <dgm:prSet/>
      <dgm:spPr/>
      <dgm:t>
        <a:bodyPr/>
        <a:lstStyle/>
        <a:p>
          <a:endParaRPr lang="en-US"/>
        </a:p>
      </dgm:t>
    </dgm:pt>
    <dgm:pt modelId="{AA71A9A6-51F1-4B83-9002-91328C4543BB}" type="sibTrans" cxnId="{218894BF-2767-40AE-B30D-C56B472E6A22}">
      <dgm:prSet/>
      <dgm:spPr/>
      <dgm:t>
        <a:bodyPr/>
        <a:lstStyle/>
        <a:p>
          <a:endParaRPr lang="en-US"/>
        </a:p>
      </dgm:t>
    </dgm:pt>
    <dgm:pt modelId="{F3B5D1F4-1890-4E5A-81ED-A19E8240A956}">
      <dgm:prSet/>
      <dgm:spPr/>
      <dgm:t>
        <a:bodyPr/>
        <a:lstStyle/>
        <a:p>
          <a:r>
            <a:rPr lang="en-US"/>
            <a:t>Cause infections</a:t>
          </a:r>
        </a:p>
      </dgm:t>
    </dgm:pt>
    <dgm:pt modelId="{DB255C78-6F74-4A25-9F2E-D5ED7614914E}" type="parTrans" cxnId="{F0C4D802-4FA7-4BB4-97A9-AB84CD8AB808}">
      <dgm:prSet/>
      <dgm:spPr/>
      <dgm:t>
        <a:bodyPr/>
        <a:lstStyle/>
        <a:p>
          <a:endParaRPr lang="en-US"/>
        </a:p>
      </dgm:t>
    </dgm:pt>
    <dgm:pt modelId="{B23B004E-248E-4DA3-8DA8-3DFE7F181027}" type="sibTrans" cxnId="{F0C4D802-4FA7-4BB4-97A9-AB84CD8AB808}">
      <dgm:prSet/>
      <dgm:spPr/>
      <dgm:t>
        <a:bodyPr/>
        <a:lstStyle/>
        <a:p>
          <a:endParaRPr lang="en-US"/>
        </a:p>
      </dgm:t>
    </dgm:pt>
    <dgm:pt modelId="{DB858CC1-D495-40B3-9364-B525D64C6A32}">
      <dgm:prSet/>
      <dgm:spPr/>
      <dgm:t>
        <a:bodyPr/>
        <a:lstStyle/>
        <a:p>
          <a:r>
            <a:rPr lang="en-US"/>
            <a:t>Strep throat</a:t>
          </a:r>
        </a:p>
      </dgm:t>
    </dgm:pt>
    <dgm:pt modelId="{D87153F6-286C-4858-B91D-901C4A721FEC}" type="parTrans" cxnId="{64ECE5A0-FE41-4CD4-86C8-C890BF65B8B8}">
      <dgm:prSet/>
      <dgm:spPr/>
      <dgm:t>
        <a:bodyPr/>
        <a:lstStyle/>
        <a:p>
          <a:endParaRPr lang="en-US"/>
        </a:p>
      </dgm:t>
    </dgm:pt>
    <dgm:pt modelId="{E46DD577-E6B3-4D2F-BF5B-A16E7EC78E9B}" type="sibTrans" cxnId="{64ECE5A0-FE41-4CD4-86C8-C890BF65B8B8}">
      <dgm:prSet/>
      <dgm:spPr/>
      <dgm:t>
        <a:bodyPr/>
        <a:lstStyle/>
        <a:p>
          <a:endParaRPr lang="en-US"/>
        </a:p>
      </dgm:t>
    </dgm:pt>
    <dgm:pt modelId="{D5E126EF-A7F1-4EE4-ADC8-A729F79D0121}">
      <dgm:prSet/>
      <dgm:spPr/>
      <dgm:t>
        <a:bodyPr/>
        <a:lstStyle/>
        <a:p>
          <a:r>
            <a:rPr lang="en-US"/>
            <a:t>Whooping cough</a:t>
          </a:r>
        </a:p>
      </dgm:t>
    </dgm:pt>
    <dgm:pt modelId="{5C226907-F53F-4DC0-BABC-33FE6085C29B}" type="parTrans" cxnId="{4BF48C33-1E1E-4321-A995-F2AC43CCB985}">
      <dgm:prSet/>
      <dgm:spPr/>
      <dgm:t>
        <a:bodyPr/>
        <a:lstStyle/>
        <a:p>
          <a:endParaRPr lang="en-US"/>
        </a:p>
      </dgm:t>
    </dgm:pt>
    <dgm:pt modelId="{CCB41377-B071-40E5-952F-851C09E588D6}" type="sibTrans" cxnId="{4BF48C33-1E1E-4321-A995-F2AC43CCB985}">
      <dgm:prSet/>
      <dgm:spPr/>
      <dgm:t>
        <a:bodyPr/>
        <a:lstStyle/>
        <a:p>
          <a:endParaRPr lang="en-US"/>
        </a:p>
      </dgm:t>
    </dgm:pt>
    <dgm:pt modelId="{882C577E-4E46-489E-9672-3D3AF9C88FAA}">
      <dgm:prSet/>
      <dgm:spPr/>
      <dgm:t>
        <a:bodyPr/>
        <a:lstStyle/>
        <a:p>
          <a:r>
            <a:rPr lang="en-US"/>
            <a:t>Tuberculosis</a:t>
          </a:r>
        </a:p>
      </dgm:t>
    </dgm:pt>
    <dgm:pt modelId="{C470C80E-468C-4166-8007-79783225D291}" type="parTrans" cxnId="{D76DF79F-4C2D-4326-8F67-A0C77FE136C2}">
      <dgm:prSet/>
      <dgm:spPr/>
      <dgm:t>
        <a:bodyPr/>
        <a:lstStyle/>
        <a:p>
          <a:endParaRPr lang="en-US"/>
        </a:p>
      </dgm:t>
    </dgm:pt>
    <dgm:pt modelId="{64997ADF-6F4C-46FC-8065-78BFF3B99E76}" type="sibTrans" cxnId="{D76DF79F-4C2D-4326-8F67-A0C77FE136C2}">
      <dgm:prSet/>
      <dgm:spPr/>
      <dgm:t>
        <a:bodyPr/>
        <a:lstStyle/>
        <a:p>
          <a:endParaRPr lang="en-US"/>
        </a:p>
      </dgm:t>
    </dgm:pt>
    <dgm:pt modelId="{8DE36119-95E8-43EC-A2F0-501F0A98B0DC}">
      <dgm:prSet/>
      <dgm:spPr/>
      <dgm:t>
        <a:bodyPr/>
        <a:lstStyle/>
        <a:p>
          <a:r>
            <a:rPr lang="en-US"/>
            <a:t>Treated with antibiotics</a:t>
          </a:r>
        </a:p>
      </dgm:t>
    </dgm:pt>
    <dgm:pt modelId="{E375FE78-CAC2-4C4E-82D0-1884A4669F59}" type="parTrans" cxnId="{9CE97437-BDF4-4D3F-86AE-A5BCA29A97B8}">
      <dgm:prSet/>
      <dgm:spPr/>
      <dgm:t>
        <a:bodyPr/>
        <a:lstStyle/>
        <a:p>
          <a:endParaRPr lang="en-US"/>
        </a:p>
      </dgm:t>
    </dgm:pt>
    <dgm:pt modelId="{CC8D1292-F403-442E-B4FF-4E6E44C1AC7D}" type="sibTrans" cxnId="{9CE97437-BDF4-4D3F-86AE-A5BCA29A97B8}">
      <dgm:prSet/>
      <dgm:spPr/>
      <dgm:t>
        <a:bodyPr/>
        <a:lstStyle/>
        <a:p>
          <a:endParaRPr lang="en-US"/>
        </a:p>
      </dgm:t>
    </dgm:pt>
    <dgm:pt modelId="{173A3603-DFC9-4CBD-8317-64EFFD53CDA4}" type="pres">
      <dgm:prSet presAssocID="{A4C88099-82EE-4129-8024-4F08F0AD8BA1}" presName="Name0" presStyleCnt="0">
        <dgm:presLayoutVars>
          <dgm:dir/>
          <dgm:resizeHandles val="exact"/>
        </dgm:presLayoutVars>
      </dgm:prSet>
      <dgm:spPr/>
    </dgm:pt>
    <dgm:pt modelId="{8B836180-85EC-4F7A-A0E2-38EF95FEF559}" type="pres">
      <dgm:prSet presAssocID="{4D88B368-19B3-433D-A421-646DD055CBDA}" presName="node" presStyleLbl="node1" presStyleIdx="0" presStyleCnt="3">
        <dgm:presLayoutVars>
          <dgm:bulletEnabled val="1"/>
        </dgm:presLayoutVars>
      </dgm:prSet>
      <dgm:spPr/>
    </dgm:pt>
    <dgm:pt modelId="{2E95F817-13B5-4411-A693-BBE687CE43D7}" type="pres">
      <dgm:prSet presAssocID="{AA71A9A6-51F1-4B83-9002-91328C4543BB}" presName="sibTrans" presStyleCnt="0"/>
      <dgm:spPr/>
    </dgm:pt>
    <dgm:pt modelId="{6E79E62A-37E0-449B-8C05-D49112184E77}" type="pres">
      <dgm:prSet presAssocID="{F3B5D1F4-1890-4E5A-81ED-A19E8240A956}" presName="node" presStyleLbl="node1" presStyleIdx="1" presStyleCnt="3">
        <dgm:presLayoutVars>
          <dgm:bulletEnabled val="1"/>
        </dgm:presLayoutVars>
      </dgm:prSet>
      <dgm:spPr/>
    </dgm:pt>
    <dgm:pt modelId="{26658246-1ED3-4FEB-976E-D14CE796FE2C}" type="pres">
      <dgm:prSet presAssocID="{B23B004E-248E-4DA3-8DA8-3DFE7F181027}" presName="sibTrans" presStyleCnt="0"/>
      <dgm:spPr/>
    </dgm:pt>
    <dgm:pt modelId="{E5C8C4C2-AFA7-4BC8-A532-F16C4BADB4A0}" type="pres">
      <dgm:prSet presAssocID="{8DE36119-95E8-43EC-A2F0-501F0A98B0DC}" presName="node" presStyleLbl="node1" presStyleIdx="2" presStyleCnt="3">
        <dgm:presLayoutVars>
          <dgm:bulletEnabled val="1"/>
        </dgm:presLayoutVars>
      </dgm:prSet>
      <dgm:spPr/>
    </dgm:pt>
  </dgm:ptLst>
  <dgm:cxnLst>
    <dgm:cxn modelId="{F0C4D802-4FA7-4BB4-97A9-AB84CD8AB808}" srcId="{A4C88099-82EE-4129-8024-4F08F0AD8BA1}" destId="{F3B5D1F4-1890-4E5A-81ED-A19E8240A956}" srcOrd="1" destOrd="0" parTransId="{DB255C78-6F74-4A25-9F2E-D5ED7614914E}" sibTransId="{B23B004E-248E-4DA3-8DA8-3DFE7F181027}"/>
    <dgm:cxn modelId="{D2691E09-5C11-4467-AC36-8F6C2EC349AC}" type="presOf" srcId="{A4C88099-82EE-4129-8024-4F08F0AD8BA1}" destId="{173A3603-DFC9-4CBD-8317-64EFFD53CDA4}" srcOrd="0" destOrd="0" presId="urn:microsoft.com/office/officeart/2005/8/layout/hList6"/>
    <dgm:cxn modelId="{E5E24631-825F-4E46-9C4E-9F7533D302CF}" type="presOf" srcId="{4D88B368-19B3-433D-A421-646DD055CBDA}" destId="{8B836180-85EC-4F7A-A0E2-38EF95FEF559}" srcOrd="0" destOrd="0" presId="urn:microsoft.com/office/officeart/2005/8/layout/hList6"/>
    <dgm:cxn modelId="{57695E32-0B06-4FA6-8663-247FF7E2698C}" type="presOf" srcId="{D5E126EF-A7F1-4EE4-ADC8-A729F79D0121}" destId="{6E79E62A-37E0-449B-8C05-D49112184E77}" srcOrd="0" destOrd="2" presId="urn:microsoft.com/office/officeart/2005/8/layout/hList6"/>
    <dgm:cxn modelId="{4BF48C33-1E1E-4321-A995-F2AC43CCB985}" srcId="{F3B5D1F4-1890-4E5A-81ED-A19E8240A956}" destId="{D5E126EF-A7F1-4EE4-ADC8-A729F79D0121}" srcOrd="1" destOrd="0" parTransId="{5C226907-F53F-4DC0-BABC-33FE6085C29B}" sibTransId="{CCB41377-B071-40E5-952F-851C09E588D6}"/>
    <dgm:cxn modelId="{E1B3D833-68E9-41C2-8EB2-A02838B13DF8}" type="presOf" srcId="{8DE36119-95E8-43EC-A2F0-501F0A98B0DC}" destId="{E5C8C4C2-AFA7-4BC8-A532-F16C4BADB4A0}" srcOrd="0" destOrd="0" presId="urn:microsoft.com/office/officeart/2005/8/layout/hList6"/>
    <dgm:cxn modelId="{9CE97437-BDF4-4D3F-86AE-A5BCA29A97B8}" srcId="{A4C88099-82EE-4129-8024-4F08F0AD8BA1}" destId="{8DE36119-95E8-43EC-A2F0-501F0A98B0DC}" srcOrd="2" destOrd="0" parTransId="{E375FE78-CAC2-4C4E-82D0-1884A4669F59}" sibTransId="{CC8D1292-F403-442E-B4FF-4E6E44C1AC7D}"/>
    <dgm:cxn modelId="{D76DF79F-4C2D-4326-8F67-A0C77FE136C2}" srcId="{F3B5D1F4-1890-4E5A-81ED-A19E8240A956}" destId="{882C577E-4E46-489E-9672-3D3AF9C88FAA}" srcOrd="2" destOrd="0" parTransId="{C470C80E-468C-4166-8007-79783225D291}" sibTransId="{64997ADF-6F4C-46FC-8065-78BFF3B99E76}"/>
    <dgm:cxn modelId="{64ECE5A0-FE41-4CD4-86C8-C890BF65B8B8}" srcId="{F3B5D1F4-1890-4E5A-81ED-A19E8240A956}" destId="{DB858CC1-D495-40B3-9364-B525D64C6A32}" srcOrd="0" destOrd="0" parTransId="{D87153F6-286C-4858-B91D-901C4A721FEC}" sibTransId="{E46DD577-E6B3-4D2F-BF5B-A16E7EC78E9B}"/>
    <dgm:cxn modelId="{218894BF-2767-40AE-B30D-C56B472E6A22}" srcId="{A4C88099-82EE-4129-8024-4F08F0AD8BA1}" destId="{4D88B368-19B3-433D-A421-646DD055CBDA}" srcOrd="0" destOrd="0" parTransId="{7CE95B0A-28B7-4299-9E79-72AB219D4AB4}" sibTransId="{AA71A9A6-51F1-4B83-9002-91328C4543BB}"/>
    <dgm:cxn modelId="{5CF134CD-1683-42D0-A28B-03A50A7F1982}" type="presOf" srcId="{F3B5D1F4-1890-4E5A-81ED-A19E8240A956}" destId="{6E79E62A-37E0-449B-8C05-D49112184E77}" srcOrd="0" destOrd="0" presId="urn:microsoft.com/office/officeart/2005/8/layout/hList6"/>
    <dgm:cxn modelId="{6CE0FFF7-8C56-462D-96C0-7C0FD99EE592}" type="presOf" srcId="{DB858CC1-D495-40B3-9364-B525D64C6A32}" destId="{6E79E62A-37E0-449B-8C05-D49112184E77}" srcOrd="0" destOrd="1" presId="urn:microsoft.com/office/officeart/2005/8/layout/hList6"/>
    <dgm:cxn modelId="{2C49ABFB-FA7D-4FEE-A6EC-CEAF932AEF59}" type="presOf" srcId="{882C577E-4E46-489E-9672-3D3AF9C88FAA}" destId="{6E79E62A-37E0-449B-8C05-D49112184E77}" srcOrd="0" destOrd="3" presId="urn:microsoft.com/office/officeart/2005/8/layout/hList6"/>
    <dgm:cxn modelId="{72AC225F-9D43-4CC6-A13D-16E2C3B8C1BB}" type="presParOf" srcId="{173A3603-DFC9-4CBD-8317-64EFFD53CDA4}" destId="{8B836180-85EC-4F7A-A0E2-38EF95FEF559}" srcOrd="0" destOrd="0" presId="urn:microsoft.com/office/officeart/2005/8/layout/hList6"/>
    <dgm:cxn modelId="{5464D6F9-3BA6-4A07-AA4E-679C8699A4C1}" type="presParOf" srcId="{173A3603-DFC9-4CBD-8317-64EFFD53CDA4}" destId="{2E95F817-13B5-4411-A693-BBE687CE43D7}" srcOrd="1" destOrd="0" presId="urn:microsoft.com/office/officeart/2005/8/layout/hList6"/>
    <dgm:cxn modelId="{72619CE7-09D9-4742-B041-6871612BE408}" type="presParOf" srcId="{173A3603-DFC9-4CBD-8317-64EFFD53CDA4}" destId="{6E79E62A-37E0-449B-8C05-D49112184E77}" srcOrd="2" destOrd="0" presId="urn:microsoft.com/office/officeart/2005/8/layout/hList6"/>
    <dgm:cxn modelId="{F8930BBD-EC63-4AEC-A4F6-672031A4F48E}" type="presParOf" srcId="{173A3603-DFC9-4CBD-8317-64EFFD53CDA4}" destId="{26658246-1ED3-4FEB-976E-D14CE796FE2C}" srcOrd="3" destOrd="0" presId="urn:microsoft.com/office/officeart/2005/8/layout/hList6"/>
    <dgm:cxn modelId="{6A74D4D7-785C-4155-A2ED-62A24648F14A}" type="presParOf" srcId="{173A3603-DFC9-4CBD-8317-64EFFD53CDA4}" destId="{E5C8C4C2-AFA7-4BC8-A532-F16C4BADB4A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94FAEA-4E07-4C43-B3DC-3F7748FDEA8D}" type="doc">
      <dgm:prSet loTypeId="urn:microsoft.com/office/officeart/2009/3/layout/BlockDescending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DFA35BF-FE1F-4318-9219-1A7220738A28}">
      <dgm:prSet/>
      <dgm:spPr/>
      <dgm:t>
        <a:bodyPr/>
        <a:lstStyle/>
        <a:p>
          <a:r>
            <a:rPr lang="en-US"/>
            <a:t>Bronchitis</a:t>
          </a:r>
        </a:p>
      </dgm:t>
    </dgm:pt>
    <dgm:pt modelId="{C62E5989-D140-4BDD-A545-480DCDDB6A44}" type="parTrans" cxnId="{255395BF-673E-4E3B-AB16-BD98D4A2B760}">
      <dgm:prSet/>
      <dgm:spPr/>
      <dgm:t>
        <a:bodyPr/>
        <a:lstStyle/>
        <a:p>
          <a:endParaRPr lang="en-US"/>
        </a:p>
      </dgm:t>
    </dgm:pt>
    <dgm:pt modelId="{D9E7D0EB-E132-46CF-93DC-50F2EA169749}" type="sibTrans" cxnId="{255395BF-673E-4E3B-AB16-BD98D4A2B760}">
      <dgm:prSet/>
      <dgm:spPr/>
      <dgm:t>
        <a:bodyPr/>
        <a:lstStyle/>
        <a:p>
          <a:endParaRPr lang="en-US"/>
        </a:p>
      </dgm:t>
    </dgm:pt>
    <dgm:pt modelId="{8C85144D-EE06-4E6E-8E59-A6D77A485296}">
      <dgm:prSet/>
      <dgm:spPr/>
      <dgm:t>
        <a:bodyPr/>
        <a:lstStyle/>
        <a:p>
          <a:r>
            <a:rPr lang="en-US"/>
            <a:t>Ear infection</a:t>
          </a:r>
        </a:p>
      </dgm:t>
    </dgm:pt>
    <dgm:pt modelId="{D06F11AF-AB76-4713-8369-20B3475EDC4E}" type="parTrans" cxnId="{AA3BAF53-1113-4E32-9C26-3A2EA9AC167E}">
      <dgm:prSet/>
      <dgm:spPr/>
      <dgm:t>
        <a:bodyPr/>
        <a:lstStyle/>
        <a:p>
          <a:endParaRPr lang="en-US"/>
        </a:p>
      </dgm:t>
    </dgm:pt>
    <dgm:pt modelId="{89C3B5EA-589B-40CA-8E04-B31F91C990ED}" type="sibTrans" cxnId="{AA3BAF53-1113-4E32-9C26-3A2EA9AC167E}">
      <dgm:prSet/>
      <dgm:spPr/>
      <dgm:t>
        <a:bodyPr/>
        <a:lstStyle/>
        <a:p>
          <a:endParaRPr lang="en-US"/>
        </a:p>
      </dgm:t>
    </dgm:pt>
    <dgm:pt modelId="{F3CD8611-C559-4839-A123-8CC75EE53A96}">
      <dgm:prSet/>
      <dgm:spPr/>
      <dgm:t>
        <a:bodyPr/>
        <a:lstStyle/>
        <a:p>
          <a:r>
            <a:rPr lang="en-US"/>
            <a:t>Sinus infection</a:t>
          </a:r>
        </a:p>
      </dgm:t>
    </dgm:pt>
    <dgm:pt modelId="{3C116309-D013-4C60-B54D-4A261DBCB9B4}" type="parTrans" cxnId="{FF5D0558-7633-40AD-BDF1-87A62FE0190E}">
      <dgm:prSet/>
      <dgm:spPr/>
      <dgm:t>
        <a:bodyPr/>
        <a:lstStyle/>
        <a:p>
          <a:endParaRPr lang="en-US"/>
        </a:p>
      </dgm:t>
    </dgm:pt>
    <dgm:pt modelId="{B6E2C95B-4E0A-4A87-A344-7C2D90CB4C11}" type="sibTrans" cxnId="{FF5D0558-7633-40AD-BDF1-87A62FE0190E}">
      <dgm:prSet/>
      <dgm:spPr/>
      <dgm:t>
        <a:bodyPr/>
        <a:lstStyle/>
        <a:p>
          <a:endParaRPr lang="en-US"/>
        </a:p>
      </dgm:t>
    </dgm:pt>
    <dgm:pt modelId="{8CB9A2BB-4C5E-4C6C-BA8B-151A56BC5A2C}" type="pres">
      <dgm:prSet presAssocID="{E894FAEA-4E07-4C43-B3DC-3F7748FDEA8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054C344-191A-4125-9C8A-188BDA90AC71}" type="pres">
      <dgm:prSet presAssocID="{2DFA35BF-FE1F-4318-9219-1A7220738A28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F5F65B24-5C0A-4D7B-8781-EAD7FCA4A234}" type="pres">
      <dgm:prSet presAssocID="{2DFA35BF-FE1F-4318-9219-1A7220738A28}" presName="childText_1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8C716BE-5269-4389-9A52-DF6E6FCBDC8D}" type="pres">
      <dgm:prSet presAssocID="{2DFA35BF-FE1F-4318-9219-1A7220738A28}" presName="accentShape_1" presStyleCnt="0"/>
      <dgm:spPr/>
    </dgm:pt>
    <dgm:pt modelId="{1E8254F2-636B-44B1-A109-C58D5C0B4291}" type="pres">
      <dgm:prSet presAssocID="{2DFA35BF-FE1F-4318-9219-1A7220738A28}" presName="imageRepeatNode" presStyleLbl="node1" presStyleIdx="0" presStyleCnt="3"/>
      <dgm:spPr/>
    </dgm:pt>
    <dgm:pt modelId="{C2F45583-0C0B-4215-A064-3E459A88578E}" type="pres">
      <dgm:prSet presAssocID="{8C85144D-EE06-4E6E-8E59-A6D77A485296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D39CD656-D822-4865-A60F-213F44E828BF}" type="pres">
      <dgm:prSet presAssocID="{8C85144D-EE06-4E6E-8E59-A6D77A485296}" presName="childText_2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68DDAE1-6B2C-4C94-8F7A-D23EEFE75DFA}" type="pres">
      <dgm:prSet presAssocID="{8C85144D-EE06-4E6E-8E59-A6D77A485296}" presName="accentShape_2" presStyleCnt="0"/>
      <dgm:spPr/>
    </dgm:pt>
    <dgm:pt modelId="{BBF7E505-99F7-4742-952D-38132C019519}" type="pres">
      <dgm:prSet presAssocID="{8C85144D-EE06-4E6E-8E59-A6D77A485296}" presName="imageRepeatNode" presStyleLbl="node1" presStyleIdx="1" presStyleCnt="3"/>
      <dgm:spPr/>
    </dgm:pt>
    <dgm:pt modelId="{9D34D0DE-3012-4DCC-A04D-DE0D69A49A60}" type="pres">
      <dgm:prSet presAssocID="{F3CD8611-C559-4839-A123-8CC75EE53A96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4FEFCC14-8958-4077-838E-AD9E5C73EC7E}" type="pres">
      <dgm:prSet presAssocID="{F3CD8611-C559-4839-A123-8CC75EE53A96}" presName="childText_3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C9BCA402-723C-435B-8572-896A78B88162}" type="pres">
      <dgm:prSet presAssocID="{F3CD8611-C559-4839-A123-8CC75EE53A96}" presName="accentShape_3" presStyleCnt="0"/>
      <dgm:spPr/>
    </dgm:pt>
    <dgm:pt modelId="{008D4B38-90A5-4721-9F3E-966DC48FB3DF}" type="pres">
      <dgm:prSet presAssocID="{F3CD8611-C559-4839-A123-8CC75EE53A96}" presName="imageRepeatNode" presStyleLbl="node1" presStyleIdx="2" presStyleCnt="3"/>
      <dgm:spPr/>
    </dgm:pt>
  </dgm:ptLst>
  <dgm:cxnLst>
    <dgm:cxn modelId="{5A56951F-7DAB-4B7B-A2BB-0E053C215F97}" type="presOf" srcId="{E894FAEA-4E07-4C43-B3DC-3F7748FDEA8D}" destId="{8CB9A2BB-4C5E-4C6C-BA8B-151A56BC5A2C}" srcOrd="0" destOrd="0" presId="urn:microsoft.com/office/officeart/2009/3/layout/BlockDescendingList"/>
    <dgm:cxn modelId="{AA3BAF53-1113-4E32-9C26-3A2EA9AC167E}" srcId="{E894FAEA-4E07-4C43-B3DC-3F7748FDEA8D}" destId="{8C85144D-EE06-4E6E-8E59-A6D77A485296}" srcOrd="1" destOrd="0" parTransId="{D06F11AF-AB76-4713-8369-20B3475EDC4E}" sibTransId="{89C3B5EA-589B-40CA-8E04-B31F91C990ED}"/>
    <dgm:cxn modelId="{8DF74C54-C9D6-442E-A5FF-29C5BE195054}" type="presOf" srcId="{8C85144D-EE06-4E6E-8E59-A6D77A485296}" destId="{BBF7E505-99F7-4742-952D-38132C019519}" srcOrd="1" destOrd="0" presId="urn:microsoft.com/office/officeart/2009/3/layout/BlockDescendingList"/>
    <dgm:cxn modelId="{FF5D0558-7633-40AD-BDF1-87A62FE0190E}" srcId="{E894FAEA-4E07-4C43-B3DC-3F7748FDEA8D}" destId="{F3CD8611-C559-4839-A123-8CC75EE53A96}" srcOrd="2" destOrd="0" parTransId="{3C116309-D013-4C60-B54D-4A261DBCB9B4}" sibTransId="{B6E2C95B-4E0A-4A87-A344-7C2D90CB4C11}"/>
    <dgm:cxn modelId="{C7BF827C-E01D-409A-9BEA-0FD67BD24B23}" type="presOf" srcId="{F3CD8611-C559-4839-A123-8CC75EE53A96}" destId="{008D4B38-90A5-4721-9F3E-966DC48FB3DF}" srcOrd="1" destOrd="0" presId="urn:microsoft.com/office/officeart/2009/3/layout/BlockDescendingList"/>
    <dgm:cxn modelId="{76F0D18F-B865-4F88-86D2-C6261614DDD2}" type="presOf" srcId="{8C85144D-EE06-4E6E-8E59-A6D77A485296}" destId="{C2F45583-0C0B-4215-A064-3E459A88578E}" srcOrd="0" destOrd="0" presId="urn:microsoft.com/office/officeart/2009/3/layout/BlockDescendingList"/>
    <dgm:cxn modelId="{AABD8C90-8FF1-47B9-8E61-E449FDC0F33E}" type="presOf" srcId="{F3CD8611-C559-4839-A123-8CC75EE53A96}" destId="{9D34D0DE-3012-4DCC-A04D-DE0D69A49A60}" srcOrd="0" destOrd="0" presId="urn:microsoft.com/office/officeart/2009/3/layout/BlockDescendingList"/>
    <dgm:cxn modelId="{255395BF-673E-4E3B-AB16-BD98D4A2B760}" srcId="{E894FAEA-4E07-4C43-B3DC-3F7748FDEA8D}" destId="{2DFA35BF-FE1F-4318-9219-1A7220738A28}" srcOrd="0" destOrd="0" parTransId="{C62E5989-D140-4BDD-A545-480DCDDB6A44}" sibTransId="{D9E7D0EB-E132-46CF-93DC-50F2EA169749}"/>
    <dgm:cxn modelId="{08F77AEA-19C9-464A-8972-4CCE87E3A8A2}" type="presOf" srcId="{2DFA35BF-FE1F-4318-9219-1A7220738A28}" destId="{C054C344-191A-4125-9C8A-188BDA90AC71}" srcOrd="0" destOrd="0" presId="urn:microsoft.com/office/officeart/2009/3/layout/BlockDescendingList"/>
    <dgm:cxn modelId="{A398C5F1-B2FE-4F33-8064-1E5946A70F1C}" type="presOf" srcId="{2DFA35BF-FE1F-4318-9219-1A7220738A28}" destId="{1E8254F2-636B-44B1-A109-C58D5C0B4291}" srcOrd="1" destOrd="0" presId="urn:microsoft.com/office/officeart/2009/3/layout/BlockDescendingList"/>
    <dgm:cxn modelId="{BFF0E0E5-CC32-4E20-9764-3B773DE5E79D}" type="presParOf" srcId="{8CB9A2BB-4C5E-4C6C-BA8B-151A56BC5A2C}" destId="{C054C344-191A-4125-9C8A-188BDA90AC71}" srcOrd="0" destOrd="0" presId="urn:microsoft.com/office/officeart/2009/3/layout/BlockDescendingList"/>
    <dgm:cxn modelId="{9072FC0E-4959-420F-BB90-0B03FE1A7767}" type="presParOf" srcId="{8CB9A2BB-4C5E-4C6C-BA8B-151A56BC5A2C}" destId="{F5F65B24-5C0A-4D7B-8781-EAD7FCA4A234}" srcOrd="1" destOrd="0" presId="urn:microsoft.com/office/officeart/2009/3/layout/BlockDescendingList"/>
    <dgm:cxn modelId="{BE60626E-58DD-4F4E-8766-BF3EC8645C02}" type="presParOf" srcId="{8CB9A2BB-4C5E-4C6C-BA8B-151A56BC5A2C}" destId="{88C716BE-5269-4389-9A52-DF6E6FCBDC8D}" srcOrd="2" destOrd="0" presId="urn:microsoft.com/office/officeart/2009/3/layout/BlockDescendingList"/>
    <dgm:cxn modelId="{03E7A2F7-289A-48C4-8DF4-4E88B2BE5CA8}" type="presParOf" srcId="{88C716BE-5269-4389-9A52-DF6E6FCBDC8D}" destId="{1E8254F2-636B-44B1-A109-C58D5C0B4291}" srcOrd="0" destOrd="0" presId="urn:microsoft.com/office/officeart/2009/3/layout/BlockDescendingList"/>
    <dgm:cxn modelId="{0322B64F-C323-4BAF-9A46-6B26A6EC08D9}" type="presParOf" srcId="{8CB9A2BB-4C5E-4C6C-BA8B-151A56BC5A2C}" destId="{C2F45583-0C0B-4215-A064-3E459A88578E}" srcOrd="3" destOrd="0" presId="urn:microsoft.com/office/officeart/2009/3/layout/BlockDescendingList"/>
    <dgm:cxn modelId="{CF19B704-D0A7-4A96-9010-2ECF79F50F74}" type="presParOf" srcId="{8CB9A2BB-4C5E-4C6C-BA8B-151A56BC5A2C}" destId="{D39CD656-D822-4865-A60F-213F44E828BF}" srcOrd="4" destOrd="0" presId="urn:microsoft.com/office/officeart/2009/3/layout/BlockDescendingList"/>
    <dgm:cxn modelId="{FC1BB163-A51F-4C3B-B2F1-DC708796EF1F}" type="presParOf" srcId="{8CB9A2BB-4C5E-4C6C-BA8B-151A56BC5A2C}" destId="{368DDAE1-6B2C-4C94-8F7A-D23EEFE75DFA}" srcOrd="5" destOrd="0" presId="urn:microsoft.com/office/officeart/2009/3/layout/BlockDescendingList"/>
    <dgm:cxn modelId="{68D6C3D3-294F-4AF6-A4EE-82D579A5F71D}" type="presParOf" srcId="{368DDAE1-6B2C-4C94-8F7A-D23EEFE75DFA}" destId="{BBF7E505-99F7-4742-952D-38132C019519}" srcOrd="0" destOrd="0" presId="urn:microsoft.com/office/officeart/2009/3/layout/BlockDescendingList"/>
    <dgm:cxn modelId="{84FAFAB0-978A-4328-8132-2656D4896950}" type="presParOf" srcId="{8CB9A2BB-4C5E-4C6C-BA8B-151A56BC5A2C}" destId="{9D34D0DE-3012-4DCC-A04D-DE0D69A49A60}" srcOrd="6" destOrd="0" presId="urn:microsoft.com/office/officeart/2009/3/layout/BlockDescendingList"/>
    <dgm:cxn modelId="{08A0A6B5-6D4C-43CF-88BD-C2DEFF2D97A8}" type="presParOf" srcId="{8CB9A2BB-4C5E-4C6C-BA8B-151A56BC5A2C}" destId="{4FEFCC14-8958-4077-838E-AD9E5C73EC7E}" srcOrd="7" destOrd="0" presId="urn:microsoft.com/office/officeart/2009/3/layout/BlockDescendingList"/>
    <dgm:cxn modelId="{D2184D90-7092-42E1-AB21-3AD611C69E4B}" type="presParOf" srcId="{8CB9A2BB-4C5E-4C6C-BA8B-151A56BC5A2C}" destId="{C9BCA402-723C-435B-8572-896A78B88162}" srcOrd="8" destOrd="0" presId="urn:microsoft.com/office/officeart/2009/3/layout/BlockDescendingList"/>
    <dgm:cxn modelId="{EAD98426-498F-43E2-9C7D-1410C0C68350}" type="presParOf" srcId="{C9BCA402-723C-435B-8572-896A78B88162}" destId="{008D4B38-90A5-4721-9F3E-966DC48FB3DF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426FD-66FE-4982-9D5B-BF0A11562AAD}">
      <dsp:nvSpPr>
        <dsp:cNvPr id="0" name=""/>
        <dsp:cNvSpPr/>
      </dsp:nvSpPr>
      <dsp:spPr>
        <a:xfrm rot="16200000">
          <a:off x="-760718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Invade your body’s cells</a:t>
          </a:r>
        </a:p>
      </dsp:txBody>
      <dsp:txXfrm rot="5400000">
        <a:off x="953" y="799565"/>
        <a:ext cx="2474487" cy="2398696"/>
      </dsp:txXfrm>
    </dsp:sp>
    <dsp:sp modelId="{3E1B0C7A-F37F-4128-AF54-632021BB06C0}">
      <dsp:nvSpPr>
        <dsp:cNvPr id="0" name=""/>
        <dsp:cNvSpPr/>
      </dsp:nvSpPr>
      <dsp:spPr>
        <a:xfrm rot="16200000">
          <a:off x="1899356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Responsible for common diseases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Cold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Flu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Most sore throats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Acute bronchitis</a:t>
          </a:r>
        </a:p>
      </dsp:txBody>
      <dsp:txXfrm rot="5400000">
        <a:off x="2661027" y="799565"/>
        <a:ext cx="2474487" cy="2398696"/>
      </dsp:txXfrm>
    </dsp:sp>
    <dsp:sp modelId="{3132169F-9C47-4786-A0BD-7CAD7522C8BD}">
      <dsp:nvSpPr>
        <dsp:cNvPr id="0" name=""/>
        <dsp:cNvSpPr/>
      </dsp:nvSpPr>
      <dsp:spPr>
        <a:xfrm rot="16200000">
          <a:off x="4559430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929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NOT treated with antibiotics</a:t>
          </a:r>
        </a:p>
      </dsp:txBody>
      <dsp:txXfrm rot="5400000">
        <a:off x="5321101" y="799565"/>
        <a:ext cx="2474487" cy="23986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36180-85EC-4F7A-A0E2-38EF95FEF559}">
      <dsp:nvSpPr>
        <dsp:cNvPr id="0" name=""/>
        <dsp:cNvSpPr/>
      </dsp:nvSpPr>
      <dsp:spPr>
        <a:xfrm rot="16200000">
          <a:off x="-760718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677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Can live outside body’s cells</a:t>
          </a:r>
        </a:p>
      </dsp:txBody>
      <dsp:txXfrm rot="5400000">
        <a:off x="953" y="799565"/>
        <a:ext cx="2474487" cy="2398696"/>
      </dsp:txXfrm>
    </dsp:sp>
    <dsp:sp modelId="{6E79E62A-37E0-449B-8C05-D49112184E77}">
      <dsp:nvSpPr>
        <dsp:cNvPr id="0" name=""/>
        <dsp:cNvSpPr/>
      </dsp:nvSpPr>
      <dsp:spPr>
        <a:xfrm rot="16200000">
          <a:off x="1899356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677" bIns="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Cause infections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Strep throat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Whooping cough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Tuberculosis</a:t>
          </a:r>
        </a:p>
      </dsp:txBody>
      <dsp:txXfrm rot="5400000">
        <a:off x="2661027" y="799565"/>
        <a:ext cx="2474487" cy="2398696"/>
      </dsp:txXfrm>
    </dsp:sp>
    <dsp:sp modelId="{E5C8C4C2-AFA7-4BC8-A532-F16C4BADB4A0}">
      <dsp:nvSpPr>
        <dsp:cNvPr id="0" name=""/>
        <dsp:cNvSpPr/>
      </dsp:nvSpPr>
      <dsp:spPr>
        <a:xfrm rot="16200000">
          <a:off x="4559430" y="761670"/>
          <a:ext cx="3997828" cy="24744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7677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Treated with antibiotics</a:t>
          </a:r>
        </a:p>
      </dsp:txBody>
      <dsp:txXfrm rot="5400000">
        <a:off x="5321101" y="799565"/>
        <a:ext cx="2474487" cy="23986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D4B38-90A5-4721-9F3E-966DC48FB3DF}">
      <dsp:nvSpPr>
        <dsp:cNvPr id="0" name=""/>
        <dsp:cNvSpPr/>
      </dsp:nvSpPr>
      <dsp:spPr>
        <a:xfrm>
          <a:off x="4467689" y="982266"/>
          <a:ext cx="1575752" cy="29979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160020" bIns="3556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Sinus infection</a:t>
          </a:r>
        </a:p>
      </dsp:txBody>
      <dsp:txXfrm rot="16200000">
        <a:off x="4450597" y="2126505"/>
        <a:ext cx="2698174" cy="409695"/>
      </dsp:txXfrm>
    </dsp:sp>
    <dsp:sp modelId="{BBF7E505-99F7-4742-952D-38132C019519}">
      <dsp:nvSpPr>
        <dsp:cNvPr id="0" name=""/>
        <dsp:cNvSpPr/>
      </dsp:nvSpPr>
      <dsp:spPr>
        <a:xfrm>
          <a:off x="2751043" y="476541"/>
          <a:ext cx="1575752" cy="3502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160020" bIns="3556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Ear infection</a:t>
          </a:r>
        </a:p>
      </dsp:txBody>
      <dsp:txXfrm rot="16200000">
        <a:off x="2507095" y="1847637"/>
        <a:ext cx="3151887" cy="409695"/>
      </dsp:txXfrm>
    </dsp:sp>
    <dsp:sp modelId="{1E8254F2-636B-44B1-A109-C58D5C0B4291}">
      <dsp:nvSpPr>
        <dsp:cNvPr id="0" name=""/>
        <dsp:cNvSpPr/>
      </dsp:nvSpPr>
      <dsp:spPr>
        <a:xfrm>
          <a:off x="1029325" y="0"/>
          <a:ext cx="1575752" cy="3978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160020" bIns="35560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Bronchitis</a:t>
          </a:r>
        </a:p>
      </dsp:txBody>
      <dsp:txXfrm rot="16200000">
        <a:off x="570933" y="1585539"/>
        <a:ext cx="3580774" cy="409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5B297-AF58-4623-9577-7EC6AA622F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3302" y="3399181"/>
            <a:ext cx="6115544" cy="3197089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Virus or Bacteria Infections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E4EC7-9AF0-462C-98A4-A7D1B95CD7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2274" y="2268787"/>
            <a:ext cx="5357600" cy="1160213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/>
              <a:t>What’s Making You Sick?</a:t>
            </a:r>
          </a:p>
        </p:txBody>
      </p:sp>
    </p:spTree>
    <p:extLst>
      <p:ext uri="{BB962C8B-B14F-4D97-AF65-F5344CB8AC3E}">
        <p14:creationId xmlns:p14="http://schemas.microsoft.com/office/powerpoint/2010/main" val="3049437215"/>
      </p:ext>
    </p:extLst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83AA2-AC08-42F4-BEAB-787DCE180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Viruses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A4E0791-BDEE-415D-AAC3-5F45A750B9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634768"/>
              </p:ext>
            </p:extLst>
          </p:nvPr>
        </p:nvGraphicFramePr>
        <p:xfrm>
          <a:off x="1529096" y="2171385"/>
          <a:ext cx="7796540" cy="3997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997537C2-C885-4D03-A888-3C74FC5E27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6834" y="145947"/>
            <a:ext cx="4055165" cy="403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10994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B4303-89CE-42FB-B124-E911D579C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Bacteria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2215E5E-59D3-4CF3-8319-A99404BCE9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385015"/>
              </p:ext>
            </p:extLst>
          </p:nvPr>
        </p:nvGraphicFramePr>
        <p:xfrm>
          <a:off x="1527895" y="2152686"/>
          <a:ext cx="7796540" cy="3997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phic 3">
            <a:extLst>
              <a:ext uri="{FF2B5EF4-FFF2-40B4-BE49-F238E27FC236}">
                <a16:creationId xmlns:a16="http://schemas.microsoft.com/office/drawing/2014/main" id="{BD14C058-50F1-4C65-AE2F-541B73EADF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89667" y="-113629"/>
            <a:ext cx="5102333" cy="399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105514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E5CE7-44FE-49F2-BDAD-B242E265A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Both Viruses and Bacteria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89FFE2-A143-4C92-AA72-433D8A998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379" y="3338305"/>
            <a:ext cx="6051353" cy="2883917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E2284C-38EC-41D9-8646-A32597D289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173359"/>
              </p:ext>
            </p:extLst>
          </p:nvPr>
        </p:nvGraphicFramePr>
        <p:xfrm>
          <a:off x="507477" y="2250898"/>
          <a:ext cx="7072767" cy="3997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9482312"/>
      </p:ext>
    </p:extLst>
  </p:cSld>
  <p:clrMapOvr>
    <a:masterClrMapping/>
  </p:clrMapOvr>
  <p:transition spd="slow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D251F"/>
      </a:dk2>
      <a:lt2>
        <a:srgbClr val="FAE9C5"/>
      </a:lt2>
      <a:accent1>
        <a:srgbClr val="ED3846"/>
      </a:accent1>
      <a:accent2>
        <a:srgbClr val="F87184"/>
      </a:accent2>
      <a:accent3>
        <a:srgbClr val="EC9DA9"/>
      </a:accent3>
      <a:accent4>
        <a:srgbClr val="ECC190"/>
      </a:accent4>
      <a:accent5>
        <a:srgbClr val="FFB268"/>
      </a:accent5>
      <a:accent6>
        <a:srgbClr val="F98657"/>
      </a:accent6>
      <a:hlink>
        <a:srgbClr val="B97669"/>
      </a:hlink>
      <a:folHlink>
        <a:srgbClr val="9E94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BCCF8060-3FCB-4641-B728-8A589529B1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257</TotalTime>
  <Words>54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MS Shell Dlg 2</vt:lpstr>
      <vt:lpstr>Wingdings</vt:lpstr>
      <vt:lpstr>Wingdings 3</vt:lpstr>
      <vt:lpstr>Madison</vt:lpstr>
      <vt:lpstr>Virus or Bacteria Infections</vt:lpstr>
      <vt:lpstr>Viruses </vt:lpstr>
      <vt:lpstr>Bacteria</vt:lpstr>
      <vt:lpstr>Both Viruses and Bacteria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Bacterial vs</dc:title>
  <dc:creator>Your Name</dc:creator>
  <cp:lastModifiedBy>Your Name</cp:lastModifiedBy>
  <cp:revision>10</cp:revision>
  <dcterms:created xsi:type="dcterms:W3CDTF">2019-01-20T03:31:16Z</dcterms:created>
  <dcterms:modified xsi:type="dcterms:W3CDTF">2019-01-20T08:38:34Z</dcterms:modified>
</cp:coreProperties>
</file>