
<file path=[Content_Types].xml><?xml version="1.0" encoding="utf-8"?>
<Types xmlns="http://schemas.openxmlformats.org/package/2006/content-types">
  <Default Extension="jpg" ContentType="image/jpeg"/>
  <Default Extension="png" ContentType="image/png"/>
  <Default Extension="rels" ContentType="application/vnd.openxmlformats-package.relationships+xml"/>
  <Default Extension="wav" ContentType="audio/x-wav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IdLst>
    <p:sldId id="256" r:id="rId2"/>
    <p:sldId id="257" r:id="rId3"/>
    <p:sldId id="258" r:id="rId4"/>
    <p:sldId id="261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audio1.wav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push dir="u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push dir="u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push dir="u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push dir="u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push dir="u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push dir="u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  <p:transition spd="slow">
    <p:push dir="u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push dir="u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push dir="u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push dir="u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p:transition spd="slow">
    <p:push dir="u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1/14/2019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ransition spd="slow">
    <p:push dir="u"/>
  </p:transition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A young person lying on a bed&#10;&#10;Description automatically generated">
            <a:extLst>
              <a:ext uri="{FF2B5EF4-FFF2-40B4-BE49-F238E27FC236}">
                <a16:creationId xmlns:a16="http://schemas.microsoft.com/office/drawing/2014/main" id="{7D0154C3-3503-4702-A782-8D34CA78FEEC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8185" b="7546"/>
          <a:stretch/>
        </p:blipFill>
        <p:spPr>
          <a:xfrm>
            <a:off x="20" y="10"/>
            <a:ext cx="12191980" cy="6857990"/>
          </a:xfrm>
          <a:prstGeom prst="rect">
            <a:avLst/>
          </a:prstGeom>
        </p:spPr>
      </p:pic>
      <p:sp>
        <p:nvSpPr>
          <p:cNvPr id="2" name="Title 1">
            <a:extLst>
              <a:ext uri="{FF2B5EF4-FFF2-40B4-BE49-F238E27FC236}">
                <a16:creationId xmlns:a16="http://schemas.microsoft.com/office/drawing/2014/main" id="{4BB11BE4-4E1B-4F3C-BA0C-07A3F3814642}"/>
              </a:ext>
            </a:extLst>
          </p:cNvPr>
          <p:cNvSpPr>
            <a:spLocks noGrp="1"/>
          </p:cNvSpPr>
          <p:nvPr>
            <p:ph type="ctrTitle"/>
          </p:nvPr>
        </p:nvSpPr>
        <p:spPr>
          <a:solidFill>
            <a:schemeClr val="bg1">
              <a:alpha val="60000"/>
            </a:schemeClr>
          </a:solidFill>
          <a:ln w="38100" cap="sq">
            <a:solidFill>
              <a:schemeClr val="tx1"/>
            </a:solidFill>
            <a:miter lim="800000"/>
          </a:ln>
        </p:spPr>
        <p:txBody>
          <a:bodyPr anchor="ctr">
            <a:normAutofit/>
          </a:bodyPr>
          <a:lstStyle/>
          <a:p>
            <a:r>
              <a:rPr lang="en-US" dirty="0">
                <a:solidFill>
                  <a:schemeClr val="tx1"/>
                </a:solidFill>
              </a:rPr>
              <a:t>Do I have a cold or the flu?</a:t>
            </a:r>
          </a:p>
        </p:txBody>
      </p:sp>
    </p:spTree>
    <p:extLst>
      <p:ext uri="{BB962C8B-B14F-4D97-AF65-F5344CB8AC3E}">
        <p14:creationId xmlns:p14="http://schemas.microsoft.com/office/powerpoint/2010/main" val="4025192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:push dir="u"/>
      </p:transition>
    </mc:Choice>
    <mc:Fallback xmlns="">
      <p:transition spd="slow">
        <p:push dir="u"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C1F53B-C7AA-40F5-8BF4-B97ED441B3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Cold Symptoms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3EEE00-37BE-4D50-AA3F-15FEFBDF4A3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38044"/>
            <a:ext cx="7729728" cy="3762756"/>
          </a:xfrm>
        </p:spPr>
        <p:txBody>
          <a:bodyPr numCol="2">
            <a:normAutofit lnSpcReduction="10000"/>
          </a:bodyPr>
          <a:lstStyle/>
          <a:p>
            <a:r>
              <a:rPr lang="en-US" sz="4400" dirty="0"/>
              <a:t>Sore throat</a:t>
            </a:r>
          </a:p>
          <a:p>
            <a:pPr marL="457200" lvl="2" indent="0">
              <a:buNone/>
            </a:pPr>
            <a:r>
              <a:rPr lang="en-US" sz="3200" dirty="0"/>
              <a:t>Usually first sign</a:t>
            </a:r>
          </a:p>
          <a:p>
            <a:r>
              <a:rPr lang="en-US" sz="4400" dirty="0"/>
              <a:t>Runny nose</a:t>
            </a:r>
          </a:p>
          <a:p>
            <a:pPr lvl="1"/>
            <a:r>
              <a:rPr lang="en-US" sz="3000" dirty="0"/>
              <a:t>Usually second sign</a:t>
            </a:r>
          </a:p>
          <a:p>
            <a:r>
              <a:rPr lang="en-US" sz="4400" dirty="0"/>
              <a:t>Cough</a:t>
            </a:r>
          </a:p>
          <a:p>
            <a:r>
              <a:rPr lang="en-US" sz="4400" dirty="0"/>
              <a:t>Sneezing</a:t>
            </a:r>
          </a:p>
          <a:p>
            <a:r>
              <a:rPr lang="en-US" sz="4400" dirty="0"/>
              <a:t>Watery eyes</a:t>
            </a:r>
          </a:p>
          <a:p>
            <a:r>
              <a:rPr lang="en-US" sz="4400" dirty="0"/>
              <a:t>Headaches</a:t>
            </a:r>
          </a:p>
          <a:p>
            <a:r>
              <a:rPr lang="en-US" sz="4400" dirty="0"/>
              <a:t>Body aches</a:t>
            </a:r>
          </a:p>
          <a:p>
            <a:r>
              <a:rPr lang="en-US" sz="4400" dirty="0"/>
              <a:t>Mild fever</a:t>
            </a:r>
            <a:endParaRPr lang="en-US" sz="3200" dirty="0"/>
          </a:p>
        </p:txBody>
      </p:sp>
      <p:sp>
        <p:nvSpPr>
          <p:cNvPr id="4" name="Action Button: Return 3">
            <a:hlinkClick r:id="" action="ppaction://hlinkshowjump?jump=lastslideviewed" highlightClick="1">
              <a:snd r:embed="rId2" name="suction.wav"/>
            </a:hlinkClick>
            <a:extLst>
              <a:ext uri="{FF2B5EF4-FFF2-40B4-BE49-F238E27FC236}">
                <a16:creationId xmlns:a16="http://schemas.microsoft.com/office/drawing/2014/main" id="{12D2C0C5-6605-419C-B335-9864ACA614F6}"/>
              </a:ext>
            </a:extLst>
          </p:cNvPr>
          <p:cNvSpPr/>
          <p:nvPr/>
        </p:nvSpPr>
        <p:spPr>
          <a:xfrm>
            <a:off x="0" y="6126480"/>
            <a:ext cx="731520" cy="731520"/>
          </a:xfrm>
          <a:prstGeom prst="actionButtonReturn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3390365"/>
      </p:ext>
    </p:extLst>
  </p:cSld>
  <p:clrMapOvr>
    <a:masterClrMapping/>
  </p:clrMapOvr>
  <p:transition spd="slow">
    <p:push dir="u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C1F53B-C7AA-40F5-8BF4-B97ED441B3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Flu Symptoms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3EEE00-37BE-4D50-AA3F-15FEFBDF4A3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135986" y="2638044"/>
            <a:ext cx="7920029" cy="3762756"/>
          </a:xfrm>
        </p:spPr>
        <p:txBody>
          <a:bodyPr numCol="2">
            <a:normAutofit lnSpcReduction="10000"/>
          </a:bodyPr>
          <a:lstStyle/>
          <a:p>
            <a:r>
              <a:rPr lang="en-US" sz="4400" dirty="0"/>
              <a:t>Sudden fatigue</a:t>
            </a:r>
          </a:p>
          <a:p>
            <a:pPr lvl="1"/>
            <a:r>
              <a:rPr lang="en-US" sz="3200" dirty="0"/>
              <a:t>Usually first sign</a:t>
            </a:r>
          </a:p>
          <a:p>
            <a:r>
              <a:rPr lang="en-US" sz="4400" dirty="0"/>
              <a:t>Fever</a:t>
            </a:r>
          </a:p>
          <a:p>
            <a:r>
              <a:rPr lang="en-US" sz="4400" dirty="0"/>
              <a:t>Chills</a:t>
            </a:r>
            <a:endParaRPr lang="en-US" sz="3000" dirty="0"/>
          </a:p>
          <a:p>
            <a:r>
              <a:rPr lang="en-US" sz="4400" dirty="0"/>
              <a:t>Body aches</a:t>
            </a:r>
          </a:p>
          <a:p>
            <a:r>
              <a:rPr lang="en-US" sz="4400" dirty="0"/>
              <a:t>Cough</a:t>
            </a:r>
          </a:p>
          <a:p>
            <a:r>
              <a:rPr lang="en-US" sz="4400" dirty="0"/>
              <a:t>Sore throat</a:t>
            </a:r>
          </a:p>
          <a:p>
            <a:r>
              <a:rPr lang="en-US" sz="4400" dirty="0"/>
              <a:t>Gastrointestinal problems</a:t>
            </a:r>
          </a:p>
        </p:txBody>
      </p:sp>
    </p:spTree>
    <p:extLst>
      <p:ext uri="{BB962C8B-B14F-4D97-AF65-F5344CB8AC3E}">
        <p14:creationId xmlns:p14="http://schemas.microsoft.com/office/powerpoint/2010/main" val="2835461287"/>
      </p:ext>
    </p:extLst>
  </p:cSld>
  <p:clrMapOvr>
    <a:masterClrMapping/>
  </p:clrMapOvr>
  <p:transition spd="slow">
    <p:push dir="u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A screenshot of a cell phone&#10;&#10;Description automatically generated">
            <a:extLst>
              <a:ext uri="{FF2B5EF4-FFF2-40B4-BE49-F238E27FC236}">
                <a16:creationId xmlns:a16="http://schemas.microsoft.com/office/drawing/2014/main" id="{DC6B24F6-0783-46F4-A669-1D5AC153F6C2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/>
          </a:blip>
          <a:srcRect t="5063"/>
          <a:stretch/>
        </p:blipFill>
        <p:spPr>
          <a:xfrm>
            <a:off x="20" y="10"/>
            <a:ext cx="12191980" cy="685799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78353562"/>
      </p:ext>
    </p:extLst>
  </p:cSld>
  <p:clrMapOvr>
    <a:masterClrMapping/>
  </p:clrMapOvr>
  <p:transition spd="slow">
    <p:push dir="u"/>
  </p:transition>
</p:sld>
</file>

<file path=ppt/theme/theme1.xml><?xml version="1.0" encoding="utf-8"?>
<a:theme xmlns:a="http://schemas.openxmlformats.org/drawingml/2006/main" name="Parcel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94</TotalTime>
  <Words>46</Words>
  <Application>Microsoft Office PowerPoint</Application>
  <PresentationFormat>Widescreen</PresentationFormat>
  <Paragraphs>21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Gill Sans MT</vt:lpstr>
      <vt:lpstr>Parcel</vt:lpstr>
      <vt:lpstr>Do I have a cold or the flu?</vt:lpstr>
      <vt:lpstr>Cold Symptoms</vt:lpstr>
      <vt:lpstr>Flu Symptoms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 I have a Cold Or The Flu?</dc:title>
  <dc:creator>Your Name</dc:creator>
  <cp:lastModifiedBy>Your Name</cp:lastModifiedBy>
  <cp:revision>4</cp:revision>
  <dcterms:created xsi:type="dcterms:W3CDTF">2019-01-14T06:04:21Z</dcterms:created>
  <dcterms:modified xsi:type="dcterms:W3CDTF">2019-01-14T22:08:45Z</dcterms:modified>
</cp:coreProperties>
</file>