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28380F-C339-4689-B584-95B04FE2E0D2}" type="doc">
      <dgm:prSet loTypeId="urn:microsoft.com/office/officeart/2005/8/layout/hList7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7CC7839-4563-45FC-8008-5300CD91679D}">
      <dgm:prSet/>
      <dgm:spPr/>
      <dgm:t>
        <a:bodyPr/>
        <a:lstStyle/>
        <a:p>
          <a:r>
            <a:rPr lang="en-US" dirty="0"/>
            <a:t>Box items not used regularly</a:t>
          </a:r>
        </a:p>
      </dgm:t>
    </dgm:pt>
    <dgm:pt modelId="{FD8A628F-1A91-4ADF-A351-F7B8C7E76FAE}" type="parTrans" cxnId="{04574B3D-FDDD-4E65-83B5-527187F0FAD3}">
      <dgm:prSet/>
      <dgm:spPr/>
      <dgm:t>
        <a:bodyPr/>
        <a:lstStyle/>
        <a:p>
          <a:endParaRPr lang="en-US"/>
        </a:p>
      </dgm:t>
    </dgm:pt>
    <dgm:pt modelId="{534EC02B-1CEA-45BF-8D69-22150BE18771}" type="sibTrans" cxnId="{04574B3D-FDDD-4E65-83B5-527187F0FAD3}">
      <dgm:prSet/>
      <dgm:spPr/>
      <dgm:t>
        <a:bodyPr/>
        <a:lstStyle/>
        <a:p>
          <a:endParaRPr lang="en-US"/>
        </a:p>
      </dgm:t>
    </dgm:pt>
    <dgm:pt modelId="{F77B6E36-79D6-4918-86C6-C37009172301}">
      <dgm:prSet/>
      <dgm:spPr/>
      <dgm:t>
        <a:bodyPr/>
        <a:lstStyle/>
        <a:p>
          <a:r>
            <a:rPr lang="en-US" dirty="0"/>
            <a:t>Keep an inventory</a:t>
          </a:r>
        </a:p>
      </dgm:t>
    </dgm:pt>
    <dgm:pt modelId="{365069DB-6AB1-435A-BD5B-29E91AE41864}" type="parTrans" cxnId="{51CCEC12-C769-4455-AF4B-CD409FDC6F2F}">
      <dgm:prSet/>
      <dgm:spPr/>
      <dgm:t>
        <a:bodyPr/>
        <a:lstStyle/>
        <a:p>
          <a:endParaRPr lang="en-US"/>
        </a:p>
      </dgm:t>
    </dgm:pt>
    <dgm:pt modelId="{265BC146-75F7-434D-AEF1-5D4A7F95E312}" type="sibTrans" cxnId="{51CCEC12-C769-4455-AF4B-CD409FDC6F2F}">
      <dgm:prSet/>
      <dgm:spPr/>
      <dgm:t>
        <a:bodyPr/>
        <a:lstStyle/>
        <a:p>
          <a:endParaRPr lang="en-US"/>
        </a:p>
      </dgm:t>
    </dgm:pt>
    <dgm:pt modelId="{B7A20ADA-3803-40E4-9990-C71376E8DD44}">
      <dgm:prSet/>
      <dgm:spPr/>
      <dgm:t>
        <a:bodyPr/>
        <a:lstStyle/>
        <a:p>
          <a:r>
            <a:rPr lang="en-US" dirty="0"/>
            <a:t>Use computer or paper and pencil to create lists</a:t>
          </a:r>
        </a:p>
      </dgm:t>
    </dgm:pt>
    <dgm:pt modelId="{C1301521-325E-4FC6-87E1-8CF7ABBB63E4}" type="parTrans" cxnId="{CDAE6C72-275E-4E9C-8D31-D96BB7196901}">
      <dgm:prSet/>
      <dgm:spPr/>
      <dgm:t>
        <a:bodyPr/>
        <a:lstStyle/>
        <a:p>
          <a:endParaRPr lang="en-US"/>
        </a:p>
      </dgm:t>
    </dgm:pt>
    <dgm:pt modelId="{4B6C56E4-5651-4BC8-9FC6-71B0565DFE3A}" type="sibTrans" cxnId="{CDAE6C72-275E-4E9C-8D31-D96BB7196901}">
      <dgm:prSet/>
      <dgm:spPr/>
      <dgm:t>
        <a:bodyPr/>
        <a:lstStyle/>
        <a:p>
          <a:endParaRPr lang="en-US"/>
        </a:p>
      </dgm:t>
    </dgm:pt>
    <dgm:pt modelId="{05FF2EC3-E525-45A6-A04F-7E2C81A11325}">
      <dgm:prSet/>
      <dgm:spPr/>
      <dgm:t>
        <a:bodyPr/>
        <a:lstStyle/>
        <a:p>
          <a:r>
            <a:rPr lang="en-US" dirty="0"/>
            <a:t>Get clean boxes</a:t>
          </a:r>
        </a:p>
      </dgm:t>
    </dgm:pt>
    <dgm:pt modelId="{ACEDA2FC-F71A-4188-8D77-8F6CB2C77919}" type="parTrans" cxnId="{E6838C28-0F5F-484E-BCFC-9A1FC28EA6A5}">
      <dgm:prSet/>
      <dgm:spPr/>
      <dgm:t>
        <a:bodyPr/>
        <a:lstStyle/>
        <a:p>
          <a:endParaRPr lang="en-US"/>
        </a:p>
      </dgm:t>
    </dgm:pt>
    <dgm:pt modelId="{055DEC53-A78F-47B1-A74E-DBCE2DE78FF1}" type="sibTrans" cxnId="{E6838C28-0F5F-484E-BCFC-9A1FC28EA6A5}">
      <dgm:prSet/>
      <dgm:spPr/>
      <dgm:t>
        <a:bodyPr/>
        <a:lstStyle/>
        <a:p>
          <a:endParaRPr lang="en-US"/>
        </a:p>
      </dgm:t>
    </dgm:pt>
    <dgm:pt modelId="{CAF5D4CB-BF39-4F18-9933-BAE5714AE918}">
      <dgm:prSet/>
      <dgm:spPr/>
      <dgm:t>
        <a:bodyPr/>
        <a:lstStyle/>
        <a:p>
          <a:r>
            <a:rPr lang="en-US" dirty="0"/>
            <a:t>Mark contents with labels</a:t>
          </a:r>
        </a:p>
      </dgm:t>
    </dgm:pt>
    <dgm:pt modelId="{E3433996-69D1-40F4-9794-4EEC587CD39F}" type="parTrans" cxnId="{6D8DD22C-72E2-41AC-A76B-03C14CA10795}">
      <dgm:prSet/>
      <dgm:spPr/>
      <dgm:t>
        <a:bodyPr/>
        <a:lstStyle/>
        <a:p>
          <a:endParaRPr lang="en-US"/>
        </a:p>
      </dgm:t>
    </dgm:pt>
    <dgm:pt modelId="{11328587-5885-4BFC-A298-E8194B618C7F}" type="sibTrans" cxnId="{6D8DD22C-72E2-41AC-A76B-03C14CA10795}">
      <dgm:prSet/>
      <dgm:spPr/>
      <dgm:t>
        <a:bodyPr/>
        <a:lstStyle/>
        <a:p>
          <a:endParaRPr lang="en-US"/>
        </a:p>
      </dgm:t>
    </dgm:pt>
    <dgm:pt modelId="{6C908637-BA7A-4245-84FE-0DCE0E3B1F9E}">
      <dgm:prSet/>
      <dgm:spPr/>
      <dgm:t>
        <a:bodyPr/>
        <a:lstStyle/>
        <a:p>
          <a:r>
            <a:rPr lang="en-US" dirty="0"/>
            <a:t>Put heavy items in small boxes</a:t>
          </a:r>
        </a:p>
      </dgm:t>
    </dgm:pt>
    <dgm:pt modelId="{39A50E31-93B6-4BAC-9707-BA40B0CF0845}" type="parTrans" cxnId="{DB140D17-FAF4-48F6-96A5-6D95ED51254C}">
      <dgm:prSet/>
      <dgm:spPr/>
      <dgm:t>
        <a:bodyPr/>
        <a:lstStyle/>
        <a:p>
          <a:endParaRPr lang="en-US"/>
        </a:p>
      </dgm:t>
    </dgm:pt>
    <dgm:pt modelId="{DE9F9F6A-C5B0-48F4-A69D-05517EDA6ADF}" type="sibTrans" cxnId="{DB140D17-FAF4-48F6-96A5-6D95ED51254C}">
      <dgm:prSet/>
      <dgm:spPr/>
      <dgm:t>
        <a:bodyPr/>
        <a:lstStyle/>
        <a:p>
          <a:endParaRPr lang="en-US"/>
        </a:p>
      </dgm:t>
    </dgm:pt>
    <dgm:pt modelId="{96FE9DFC-11AB-4FB2-80F7-85A8A4A332E7}">
      <dgm:prSet/>
      <dgm:spPr/>
      <dgm:t>
        <a:bodyPr/>
        <a:lstStyle/>
        <a:p>
          <a:r>
            <a:rPr lang="en-US" dirty="0"/>
            <a:t>Pack one box with essential first-day items</a:t>
          </a:r>
        </a:p>
      </dgm:t>
    </dgm:pt>
    <dgm:pt modelId="{EFE0EDF9-5AA1-4641-959A-285D1951C1BC}" type="parTrans" cxnId="{1A506B7E-8253-4134-80D2-A2F95816FA69}">
      <dgm:prSet/>
      <dgm:spPr/>
      <dgm:t>
        <a:bodyPr/>
        <a:lstStyle/>
        <a:p>
          <a:endParaRPr lang="en-US"/>
        </a:p>
      </dgm:t>
    </dgm:pt>
    <dgm:pt modelId="{2009F3B2-EA39-4321-8BBF-AB175A572D8E}" type="sibTrans" cxnId="{1A506B7E-8253-4134-80D2-A2F95816FA69}">
      <dgm:prSet/>
      <dgm:spPr/>
      <dgm:t>
        <a:bodyPr/>
        <a:lstStyle/>
        <a:p>
          <a:endParaRPr lang="en-US"/>
        </a:p>
      </dgm:t>
    </dgm:pt>
    <dgm:pt modelId="{32D6104A-4748-49D4-AD22-9B08FE78860C}" type="pres">
      <dgm:prSet presAssocID="{0128380F-C339-4689-B584-95B04FE2E0D2}" presName="Name0" presStyleCnt="0">
        <dgm:presLayoutVars>
          <dgm:dir/>
          <dgm:resizeHandles val="exact"/>
        </dgm:presLayoutVars>
      </dgm:prSet>
      <dgm:spPr/>
    </dgm:pt>
    <dgm:pt modelId="{98558FFD-8616-4695-BF96-8698D7D51358}" type="pres">
      <dgm:prSet presAssocID="{0128380F-C339-4689-B584-95B04FE2E0D2}" presName="fgShape" presStyleLbl="fgShp" presStyleIdx="0" presStyleCnt="1"/>
      <dgm:spPr/>
    </dgm:pt>
    <dgm:pt modelId="{03BC8808-880C-401B-BB11-B55CB670E1AE}" type="pres">
      <dgm:prSet presAssocID="{0128380F-C339-4689-B584-95B04FE2E0D2}" presName="linComp" presStyleCnt="0"/>
      <dgm:spPr/>
    </dgm:pt>
    <dgm:pt modelId="{01977C95-4526-4778-84CC-B0427094F1DE}" type="pres">
      <dgm:prSet presAssocID="{A7CC7839-4563-45FC-8008-5300CD91679D}" presName="compNode" presStyleCnt="0"/>
      <dgm:spPr/>
    </dgm:pt>
    <dgm:pt modelId="{C8262C44-476F-4F6E-ABDB-728B8AC53680}" type="pres">
      <dgm:prSet presAssocID="{A7CC7839-4563-45FC-8008-5300CD91679D}" presName="bkgdShape" presStyleLbl="node1" presStyleIdx="0" presStyleCnt="4"/>
      <dgm:spPr/>
    </dgm:pt>
    <dgm:pt modelId="{5B17607F-4C18-46C9-995F-58C8B3ECE9F2}" type="pres">
      <dgm:prSet presAssocID="{A7CC7839-4563-45FC-8008-5300CD91679D}" presName="nodeTx" presStyleLbl="node1" presStyleIdx="0" presStyleCnt="4">
        <dgm:presLayoutVars>
          <dgm:bulletEnabled val="1"/>
        </dgm:presLayoutVars>
      </dgm:prSet>
      <dgm:spPr/>
    </dgm:pt>
    <dgm:pt modelId="{35EF362B-2094-42A8-A253-6199D15396B9}" type="pres">
      <dgm:prSet presAssocID="{A7CC7839-4563-45FC-8008-5300CD91679D}" presName="invisiNode" presStyleLbl="node1" presStyleIdx="0" presStyleCnt="4"/>
      <dgm:spPr/>
    </dgm:pt>
    <dgm:pt modelId="{053F7789-B04F-48D7-ADDD-2D2AA6144A6B}" type="pres">
      <dgm:prSet presAssocID="{A7CC7839-4563-45FC-8008-5300CD91679D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26152A8-6094-46AC-8DBD-580E42F33953}" type="pres">
      <dgm:prSet presAssocID="{534EC02B-1CEA-45BF-8D69-22150BE18771}" presName="sibTrans" presStyleLbl="sibTrans2D1" presStyleIdx="0" presStyleCnt="0"/>
      <dgm:spPr/>
    </dgm:pt>
    <dgm:pt modelId="{EF6F40D5-16AB-415B-ADFF-9E8FEFD67F05}" type="pres">
      <dgm:prSet presAssocID="{F77B6E36-79D6-4918-86C6-C37009172301}" presName="compNode" presStyleCnt="0"/>
      <dgm:spPr/>
    </dgm:pt>
    <dgm:pt modelId="{F7808CD2-DB1C-4548-988F-B71CA25F4127}" type="pres">
      <dgm:prSet presAssocID="{F77B6E36-79D6-4918-86C6-C37009172301}" presName="bkgdShape" presStyleLbl="node1" presStyleIdx="1" presStyleCnt="4"/>
      <dgm:spPr/>
    </dgm:pt>
    <dgm:pt modelId="{82DB0E99-CCF6-4D6F-BAE2-CE6631E6B459}" type="pres">
      <dgm:prSet presAssocID="{F77B6E36-79D6-4918-86C6-C37009172301}" presName="nodeTx" presStyleLbl="node1" presStyleIdx="1" presStyleCnt="4">
        <dgm:presLayoutVars>
          <dgm:bulletEnabled val="1"/>
        </dgm:presLayoutVars>
      </dgm:prSet>
      <dgm:spPr/>
    </dgm:pt>
    <dgm:pt modelId="{C4D93AD1-5FB3-47E4-AE3C-F4031D58E134}" type="pres">
      <dgm:prSet presAssocID="{F77B6E36-79D6-4918-86C6-C37009172301}" presName="invisiNode" presStyleLbl="node1" presStyleIdx="1" presStyleCnt="4"/>
      <dgm:spPr/>
    </dgm:pt>
    <dgm:pt modelId="{10D11BDD-8327-4462-8426-E76CEA982C69}" type="pres">
      <dgm:prSet presAssocID="{F77B6E36-79D6-4918-86C6-C37009172301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05692145-7F6F-4258-A23C-C2CDDB181254}" type="pres">
      <dgm:prSet presAssocID="{265BC146-75F7-434D-AEF1-5D4A7F95E312}" presName="sibTrans" presStyleLbl="sibTrans2D1" presStyleIdx="0" presStyleCnt="0"/>
      <dgm:spPr/>
    </dgm:pt>
    <dgm:pt modelId="{8962362D-2C0F-409A-AF8F-F105DF125B5D}" type="pres">
      <dgm:prSet presAssocID="{05FF2EC3-E525-45A6-A04F-7E2C81A11325}" presName="compNode" presStyleCnt="0"/>
      <dgm:spPr/>
    </dgm:pt>
    <dgm:pt modelId="{DDA2B3AC-4B65-46D1-9136-16B0DEDB6275}" type="pres">
      <dgm:prSet presAssocID="{05FF2EC3-E525-45A6-A04F-7E2C81A11325}" presName="bkgdShape" presStyleLbl="node1" presStyleIdx="2" presStyleCnt="4"/>
      <dgm:spPr/>
    </dgm:pt>
    <dgm:pt modelId="{07047EB5-AD3E-4EEB-BC64-43D06C1B08F4}" type="pres">
      <dgm:prSet presAssocID="{05FF2EC3-E525-45A6-A04F-7E2C81A11325}" presName="nodeTx" presStyleLbl="node1" presStyleIdx="2" presStyleCnt="4">
        <dgm:presLayoutVars>
          <dgm:bulletEnabled val="1"/>
        </dgm:presLayoutVars>
      </dgm:prSet>
      <dgm:spPr/>
    </dgm:pt>
    <dgm:pt modelId="{E5738F44-48A6-41B2-9D14-57BE03CD9A30}" type="pres">
      <dgm:prSet presAssocID="{05FF2EC3-E525-45A6-A04F-7E2C81A11325}" presName="invisiNode" presStyleLbl="node1" presStyleIdx="2" presStyleCnt="4"/>
      <dgm:spPr/>
    </dgm:pt>
    <dgm:pt modelId="{C8FDE3AC-8234-49AD-8C8A-D7558E4E507C}" type="pres">
      <dgm:prSet presAssocID="{05FF2EC3-E525-45A6-A04F-7E2C81A11325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A4E43B86-9113-45ED-AB12-D28491258AEE}" type="pres">
      <dgm:prSet presAssocID="{055DEC53-A78F-47B1-A74E-DBCE2DE78FF1}" presName="sibTrans" presStyleLbl="sibTrans2D1" presStyleIdx="0" presStyleCnt="0"/>
      <dgm:spPr/>
    </dgm:pt>
    <dgm:pt modelId="{CA9C8370-8D0D-4678-8E28-C004EC94F3B5}" type="pres">
      <dgm:prSet presAssocID="{96FE9DFC-11AB-4FB2-80F7-85A8A4A332E7}" presName="compNode" presStyleCnt="0"/>
      <dgm:spPr/>
    </dgm:pt>
    <dgm:pt modelId="{088E534B-7483-4BBB-8B21-CE54E17BA912}" type="pres">
      <dgm:prSet presAssocID="{96FE9DFC-11AB-4FB2-80F7-85A8A4A332E7}" presName="bkgdShape" presStyleLbl="node1" presStyleIdx="3" presStyleCnt="4"/>
      <dgm:spPr/>
    </dgm:pt>
    <dgm:pt modelId="{6DA2A576-BB14-4DB9-B027-939596B546EC}" type="pres">
      <dgm:prSet presAssocID="{96FE9DFC-11AB-4FB2-80F7-85A8A4A332E7}" presName="nodeTx" presStyleLbl="node1" presStyleIdx="3" presStyleCnt="4">
        <dgm:presLayoutVars>
          <dgm:bulletEnabled val="1"/>
        </dgm:presLayoutVars>
      </dgm:prSet>
      <dgm:spPr/>
    </dgm:pt>
    <dgm:pt modelId="{C545CB73-2E75-42BB-A3D2-913AAA8E5D94}" type="pres">
      <dgm:prSet presAssocID="{96FE9DFC-11AB-4FB2-80F7-85A8A4A332E7}" presName="invisiNode" presStyleLbl="node1" presStyleIdx="3" presStyleCnt="4"/>
      <dgm:spPr/>
    </dgm:pt>
    <dgm:pt modelId="{06B64BFE-5C2C-434C-ACBB-7AB7D515914E}" type="pres">
      <dgm:prSet presAssocID="{96FE9DFC-11AB-4FB2-80F7-85A8A4A332E7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</dgm:ptLst>
  <dgm:cxnLst>
    <dgm:cxn modelId="{5ADB140F-30D4-4A71-ABAB-CAE30B29A898}" type="presOf" srcId="{055DEC53-A78F-47B1-A74E-DBCE2DE78FF1}" destId="{A4E43B86-9113-45ED-AB12-D28491258AEE}" srcOrd="0" destOrd="0" presId="urn:microsoft.com/office/officeart/2005/8/layout/hList7"/>
    <dgm:cxn modelId="{51CCEC12-C769-4455-AF4B-CD409FDC6F2F}" srcId="{0128380F-C339-4689-B584-95B04FE2E0D2}" destId="{F77B6E36-79D6-4918-86C6-C37009172301}" srcOrd="1" destOrd="0" parTransId="{365069DB-6AB1-435A-BD5B-29E91AE41864}" sibTransId="{265BC146-75F7-434D-AEF1-5D4A7F95E312}"/>
    <dgm:cxn modelId="{DD088C16-E8CA-4B91-A10F-FADFDB7151F8}" type="presOf" srcId="{6C908637-BA7A-4245-84FE-0DCE0E3B1F9E}" destId="{07047EB5-AD3E-4EEB-BC64-43D06C1B08F4}" srcOrd="1" destOrd="2" presId="urn:microsoft.com/office/officeart/2005/8/layout/hList7"/>
    <dgm:cxn modelId="{DB140D17-FAF4-48F6-96A5-6D95ED51254C}" srcId="{05FF2EC3-E525-45A6-A04F-7E2C81A11325}" destId="{6C908637-BA7A-4245-84FE-0DCE0E3B1F9E}" srcOrd="1" destOrd="0" parTransId="{39A50E31-93B6-4BAC-9707-BA40B0CF0845}" sibTransId="{DE9F9F6A-C5B0-48F4-A69D-05517EDA6ADF}"/>
    <dgm:cxn modelId="{E6838C28-0F5F-484E-BCFC-9A1FC28EA6A5}" srcId="{0128380F-C339-4689-B584-95B04FE2E0D2}" destId="{05FF2EC3-E525-45A6-A04F-7E2C81A11325}" srcOrd="2" destOrd="0" parTransId="{ACEDA2FC-F71A-4188-8D77-8F6CB2C77919}" sibTransId="{055DEC53-A78F-47B1-A74E-DBCE2DE78FF1}"/>
    <dgm:cxn modelId="{6D8DD22C-72E2-41AC-A76B-03C14CA10795}" srcId="{05FF2EC3-E525-45A6-A04F-7E2C81A11325}" destId="{CAF5D4CB-BF39-4F18-9933-BAE5714AE918}" srcOrd="0" destOrd="0" parTransId="{E3433996-69D1-40F4-9794-4EEC587CD39F}" sibTransId="{11328587-5885-4BFC-A298-E8194B618C7F}"/>
    <dgm:cxn modelId="{04574B3D-FDDD-4E65-83B5-527187F0FAD3}" srcId="{0128380F-C339-4689-B584-95B04FE2E0D2}" destId="{A7CC7839-4563-45FC-8008-5300CD91679D}" srcOrd="0" destOrd="0" parTransId="{FD8A628F-1A91-4ADF-A351-F7B8C7E76FAE}" sibTransId="{534EC02B-1CEA-45BF-8D69-22150BE18771}"/>
    <dgm:cxn modelId="{94B62E64-DF72-45FA-BEC2-E728A6C7AE87}" type="presOf" srcId="{96FE9DFC-11AB-4FB2-80F7-85A8A4A332E7}" destId="{6DA2A576-BB14-4DB9-B027-939596B546EC}" srcOrd="1" destOrd="0" presId="urn:microsoft.com/office/officeart/2005/8/layout/hList7"/>
    <dgm:cxn modelId="{DD5ABA64-5E42-4D97-BA18-F9222E6F2717}" type="presOf" srcId="{CAF5D4CB-BF39-4F18-9933-BAE5714AE918}" destId="{07047EB5-AD3E-4EEB-BC64-43D06C1B08F4}" srcOrd="1" destOrd="1" presId="urn:microsoft.com/office/officeart/2005/8/layout/hList7"/>
    <dgm:cxn modelId="{9D6F7C68-9240-4EAA-9EE5-8EC59179B173}" type="presOf" srcId="{A7CC7839-4563-45FC-8008-5300CD91679D}" destId="{5B17607F-4C18-46C9-995F-58C8B3ECE9F2}" srcOrd="1" destOrd="0" presId="urn:microsoft.com/office/officeart/2005/8/layout/hList7"/>
    <dgm:cxn modelId="{ECC3EE6C-B602-4F31-BF86-26CB19A52034}" type="presOf" srcId="{534EC02B-1CEA-45BF-8D69-22150BE18771}" destId="{526152A8-6094-46AC-8DBD-580E42F33953}" srcOrd="0" destOrd="0" presId="urn:microsoft.com/office/officeart/2005/8/layout/hList7"/>
    <dgm:cxn modelId="{CDAE6C72-275E-4E9C-8D31-D96BB7196901}" srcId="{F77B6E36-79D6-4918-86C6-C37009172301}" destId="{B7A20ADA-3803-40E4-9990-C71376E8DD44}" srcOrd="0" destOrd="0" parTransId="{C1301521-325E-4FC6-87E1-8CF7ABBB63E4}" sibTransId="{4B6C56E4-5651-4BC8-9FC6-71B0565DFE3A}"/>
    <dgm:cxn modelId="{5BF3A379-CCA3-4899-897F-B6251F3DB1E0}" type="presOf" srcId="{B7A20ADA-3803-40E4-9990-C71376E8DD44}" destId="{82DB0E99-CCF6-4D6F-BAE2-CE6631E6B459}" srcOrd="1" destOrd="1" presId="urn:microsoft.com/office/officeart/2005/8/layout/hList7"/>
    <dgm:cxn modelId="{394BF259-E0C2-483F-95A7-66F92689DE12}" type="presOf" srcId="{05FF2EC3-E525-45A6-A04F-7E2C81A11325}" destId="{07047EB5-AD3E-4EEB-BC64-43D06C1B08F4}" srcOrd="1" destOrd="0" presId="urn:microsoft.com/office/officeart/2005/8/layout/hList7"/>
    <dgm:cxn modelId="{1A506B7E-8253-4134-80D2-A2F95816FA69}" srcId="{0128380F-C339-4689-B584-95B04FE2E0D2}" destId="{96FE9DFC-11AB-4FB2-80F7-85A8A4A332E7}" srcOrd="3" destOrd="0" parTransId="{EFE0EDF9-5AA1-4641-959A-285D1951C1BC}" sibTransId="{2009F3B2-EA39-4321-8BBF-AB175A572D8E}"/>
    <dgm:cxn modelId="{3A57D786-D5BD-4B33-8D75-D86A0270E6D8}" type="presOf" srcId="{6C908637-BA7A-4245-84FE-0DCE0E3B1F9E}" destId="{DDA2B3AC-4B65-46D1-9136-16B0DEDB6275}" srcOrd="0" destOrd="2" presId="urn:microsoft.com/office/officeart/2005/8/layout/hList7"/>
    <dgm:cxn modelId="{BE575D89-C53E-47BC-8038-36EFBEAF2795}" type="presOf" srcId="{96FE9DFC-11AB-4FB2-80F7-85A8A4A332E7}" destId="{088E534B-7483-4BBB-8B21-CE54E17BA912}" srcOrd="0" destOrd="0" presId="urn:microsoft.com/office/officeart/2005/8/layout/hList7"/>
    <dgm:cxn modelId="{C602828F-06EF-4699-9F08-029ACBA9285C}" type="presOf" srcId="{05FF2EC3-E525-45A6-A04F-7E2C81A11325}" destId="{DDA2B3AC-4B65-46D1-9136-16B0DEDB6275}" srcOrd="0" destOrd="0" presId="urn:microsoft.com/office/officeart/2005/8/layout/hList7"/>
    <dgm:cxn modelId="{9CE79990-56E7-4AAF-A50F-4F358A093058}" type="presOf" srcId="{265BC146-75F7-434D-AEF1-5D4A7F95E312}" destId="{05692145-7F6F-4258-A23C-C2CDDB181254}" srcOrd="0" destOrd="0" presId="urn:microsoft.com/office/officeart/2005/8/layout/hList7"/>
    <dgm:cxn modelId="{D824D096-7F7A-4DB4-A18A-64FCE020DC56}" type="presOf" srcId="{A7CC7839-4563-45FC-8008-5300CD91679D}" destId="{C8262C44-476F-4F6E-ABDB-728B8AC53680}" srcOrd="0" destOrd="0" presId="urn:microsoft.com/office/officeart/2005/8/layout/hList7"/>
    <dgm:cxn modelId="{D3A1E89A-FDC3-42E9-9AF0-CCB5762C43A5}" type="presOf" srcId="{F77B6E36-79D6-4918-86C6-C37009172301}" destId="{F7808CD2-DB1C-4548-988F-B71CA25F4127}" srcOrd="0" destOrd="0" presId="urn:microsoft.com/office/officeart/2005/8/layout/hList7"/>
    <dgm:cxn modelId="{45EE01A4-DB7D-461D-B877-99AFE6A7411E}" type="presOf" srcId="{B7A20ADA-3803-40E4-9990-C71376E8DD44}" destId="{F7808CD2-DB1C-4548-988F-B71CA25F4127}" srcOrd="0" destOrd="1" presId="urn:microsoft.com/office/officeart/2005/8/layout/hList7"/>
    <dgm:cxn modelId="{0A2067B4-4E03-4B52-BFDE-EE6CB97D37E3}" type="presOf" srcId="{F77B6E36-79D6-4918-86C6-C37009172301}" destId="{82DB0E99-CCF6-4D6F-BAE2-CE6631E6B459}" srcOrd="1" destOrd="0" presId="urn:microsoft.com/office/officeart/2005/8/layout/hList7"/>
    <dgm:cxn modelId="{971610E0-FB0F-4955-B764-EE46C74EF3C2}" type="presOf" srcId="{CAF5D4CB-BF39-4F18-9933-BAE5714AE918}" destId="{DDA2B3AC-4B65-46D1-9136-16B0DEDB6275}" srcOrd="0" destOrd="1" presId="urn:microsoft.com/office/officeart/2005/8/layout/hList7"/>
    <dgm:cxn modelId="{A12E95FD-2B8F-413B-8CCB-17B1E930DA11}" type="presOf" srcId="{0128380F-C339-4689-B584-95B04FE2E0D2}" destId="{32D6104A-4748-49D4-AD22-9B08FE78860C}" srcOrd="0" destOrd="0" presId="urn:microsoft.com/office/officeart/2005/8/layout/hList7"/>
    <dgm:cxn modelId="{2BA283EB-ABEE-4D8B-ADD1-DABC74BDA2C1}" type="presParOf" srcId="{32D6104A-4748-49D4-AD22-9B08FE78860C}" destId="{98558FFD-8616-4695-BF96-8698D7D51358}" srcOrd="0" destOrd="0" presId="urn:microsoft.com/office/officeart/2005/8/layout/hList7"/>
    <dgm:cxn modelId="{10670705-6A0B-4AC0-896B-89B4E039D965}" type="presParOf" srcId="{32D6104A-4748-49D4-AD22-9B08FE78860C}" destId="{03BC8808-880C-401B-BB11-B55CB670E1AE}" srcOrd="1" destOrd="0" presId="urn:microsoft.com/office/officeart/2005/8/layout/hList7"/>
    <dgm:cxn modelId="{83C308E6-824C-43B9-A180-B96CB96A831C}" type="presParOf" srcId="{03BC8808-880C-401B-BB11-B55CB670E1AE}" destId="{01977C95-4526-4778-84CC-B0427094F1DE}" srcOrd="0" destOrd="0" presId="urn:microsoft.com/office/officeart/2005/8/layout/hList7"/>
    <dgm:cxn modelId="{B4F04EDC-E2CF-489C-955B-8BC306DE123C}" type="presParOf" srcId="{01977C95-4526-4778-84CC-B0427094F1DE}" destId="{C8262C44-476F-4F6E-ABDB-728B8AC53680}" srcOrd="0" destOrd="0" presId="urn:microsoft.com/office/officeart/2005/8/layout/hList7"/>
    <dgm:cxn modelId="{5C4AB949-C5A2-43EB-A5F5-49F02CDCF8E7}" type="presParOf" srcId="{01977C95-4526-4778-84CC-B0427094F1DE}" destId="{5B17607F-4C18-46C9-995F-58C8B3ECE9F2}" srcOrd="1" destOrd="0" presId="urn:microsoft.com/office/officeart/2005/8/layout/hList7"/>
    <dgm:cxn modelId="{407294FD-73A4-4F78-867F-65A2450147C0}" type="presParOf" srcId="{01977C95-4526-4778-84CC-B0427094F1DE}" destId="{35EF362B-2094-42A8-A253-6199D15396B9}" srcOrd="2" destOrd="0" presId="urn:microsoft.com/office/officeart/2005/8/layout/hList7"/>
    <dgm:cxn modelId="{104FCBAB-03AF-43CA-9AAA-730842E36D4F}" type="presParOf" srcId="{01977C95-4526-4778-84CC-B0427094F1DE}" destId="{053F7789-B04F-48D7-ADDD-2D2AA6144A6B}" srcOrd="3" destOrd="0" presId="urn:microsoft.com/office/officeart/2005/8/layout/hList7"/>
    <dgm:cxn modelId="{BD38C28E-B6E2-4F6E-8429-A394CB6FF9ED}" type="presParOf" srcId="{03BC8808-880C-401B-BB11-B55CB670E1AE}" destId="{526152A8-6094-46AC-8DBD-580E42F33953}" srcOrd="1" destOrd="0" presId="urn:microsoft.com/office/officeart/2005/8/layout/hList7"/>
    <dgm:cxn modelId="{178D0855-E103-41CC-B339-DFC1DCC11809}" type="presParOf" srcId="{03BC8808-880C-401B-BB11-B55CB670E1AE}" destId="{EF6F40D5-16AB-415B-ADFF-9E8FEFD67F05}" srcOrd="2" destOrd="0" presId="urn:microsoft.com/office/officeart/2005/8/layout/hList7"/>
    <dgm:cxn modelId="{95EE6FA7-7C72-4DE5-9D3D-FBD8F5F3CA60}" type="presParOf" srcId="{EF6F40D5-16AB-415B-ADFF-9E8FEFD67F05}" destId="{F7808CD2-DB1C-4548-988F-B71CA25F4127}" srcOrd="0" destOrd="0" presId="urn:microsoft.com/office/officeart/2005/8/layout/hList7"/>
    <dgm:cxn modelId="{7B293D12-F0A3-4AD4-8B9E-6C489457EB92}" type="presParOf" srcId="{EF6F40D5-16AB-415B-ADFF-9E8FEFD67F05}" destId="{82DB0E99-CCF6-4D6F-BAE2-CE6631E6B459}" srcOrd="1" destOrd="0" presId="urn:microsoft.com/office/officeart/2005/8/layout/hList7"/>
    <dgm:cxn modelId="{3F925719-6FF0-4FFF-A36D-4CEF0DA3FC2A}" type="presParOf" srcId="{EF6F40D5-16AB-415B-ADFF-9E8FEFD67F05}" destId="{C4D93AD1-5FB3-47E4-AE3C-F4031D58E134}" srcOrd="2" destOrd="0" presId="urn:microsoft.com/office/officeart/2005/8/layout/hList7"/>
    <dgm:cxn modelId="{3C815F4B-5B81-459B-9203-09BB0B434313}" type="presParOf" srcId="{EF6F40D5-16AB-415B-ADFF-9E8FEFD67F05}" destId="{10D11BDD-8327-4462-8426-E76CEA982C69}" srcOrd="3" destOrd="0" presId="urn:microsoft.com/office/officeart/2005/8/layout/hList7"/>
    <dgm:cxn modelId="{659731CB-D8FA-4135-8880-0F224729C98D}" type="presParOf" srcId="{03BC8808-880C-401B-BB11-B55CB670E1AE}" destId="{05692145-7F6F-4258-A23C-C2CDDB181254}" srcOrd="3" destOrd="0" presId="urn:microsoft.com/office/officeart/2005/8/layout/hList7"/>
    <dgm:cxn modelId="{978E8612-E77B-4F82-9FA1-6B40DC986408}" type="presParOf" srcId="{03BC8808-880C-401B-BB11-B55CB670E1AE}" destId="{8962362D-2C0F-409A-AF8F-F105DF125B5D}" srcOrd="4" destOrd="0" presId="urn:microsoft.com/office/officeart/2005/8/layout/hList7"/>
    <dgm:cxn modelId="{F1C20690-3624-4B72-8CD3-C615C2610BC6}" type="presParOf" srcId="{8962362D-2C0F-409A-AF8F-F105DF125B5D}" destId="{DDA2B3AC-4B65-46D1-9136-16B0DEDB6275}" srcOrd="0" destOrd="0" presId="urn:microsoft.com/office/officeart/2005/8/layout/hList7"/>
    <dgm:cxn modelId="{7FEF39E3-CAE9-4B1C-A2A4-60DB356F10F5}" type="presParOf" srcId="{8962362D-2C0F-409A-AF8F-F105DF125B5D}" destId="{07047EB5-AD3E-4EEB-BC64-43D06C1B08F4}" srcOrd="1" destOrd="0" presId="urn:microsoft.com/office/officeart/2005/8/layout/hList7"/>
    <dgm:cxn modelId="{C4E8D5FA-03F4-4169-98EB-4E20E25264C8}" type="presParOf" srcId="{8962362D-2C0F-409A-AF8F-F105DF125B5D}" destId="{E5738F44-48A6-41B2-9D14-57BE03CD9A30}" srcOrd="2" destOrd="0" presId="urn:microsoft.com/office/officeart/2005/8/layout/hList7"/>
    <dgm:cxn modelId="{A6E1B9B3-3174-4381-9C0B-E4335FC2CEAC}" type="presParOf" srcId="{8962362D-2C0F-409A-AF8F-F105DF125B5D}" destId="{C8FDE3AC-8234-49AD-8C8A-D7558E4E507C}" srcOrd="3" destOrd="0" presId="urn:microsoft.com/office/officeart/2005/8/layout/hList7"/>
    <dgm:cxn modelId="{D0B12342-8C2D-49B5-BE07-E6E8FE43B4E6}" type="presParOf" srcId="{03BC8808-880C-401B-BB11-B55CB670E1AE}" destId="{A4E43B86-9113-45ED-AB12-D28491258AEE}" srcOrd="5" destOrd="0" presId="urn:microsoft.com/office/officeart/2005/8/layout/hList7"/>
    <dgm:cxn modelId="{EF3A8410-3F0C-47FA-B0D1-155D2D0C92D2}" type="presParOf" srcId="{03BC8808-880C-401B-BB11-B55CB670E1AE}" destId="{CA9C8370-8D0D-4678-8E28-C004EC94F3B5}" srcOrd="6" destOrd="0" presId="urn:microsoft.com/office/officeart/2005/8/layout/hList7"/>
    <dgm:cxn modelId="{E6855DC9-C961-42D1-B4E6-79B4E1E1F542}" type="presParOf" srcId="{CA9C8370-8D0D-4678-8E28-C004EC94F3B5}" destId="{088E534B-7483-4BBB-8B21-CE54E17BA912}" srcOrd="0" destOrd="0" presId="urn:microsoft.com/office/officeart/2005/8/layout/hList7"/>
    <dgm:cxn modelId="{64933F7B-EAB2-4840-98C9-DEF5167F1033}" type="presParOf" srcId="{CA9C8370-8D0D-4678-8E28-C004EC94F3B5}" destId="{6DA2A576-BB14-4DB9-B027-939596B546EC}" srcOrd="1" destOrd="0" presId="urn:microsoft.com/office/officeart/2005/8/layout/hList7"/>
    <dgm:cxn modelId="{3D11CC3C-897A-4D96-829A-3C8A2094766C}" type="presParOf" srcId="{CA9C8370-8D0D-4678-8E28-C004EC94F3B5}" destId="{C545CB73-2E75-42BB-A3D2-913AAA8E5D94}" srcOrd="2" destOrd="0" presId="urn:microsoft.com/office/officeart/2005/8/layout/hList7"/>
    <dgm:cxn modelId="{9ABB3F0B-8945-4EDB-A6D3-74927640F46A}" type="presParOf" srcId="{CA9C8370-8D0D-4678-8E28-C004EC94F3B5}" destId="{06B64BFE-5C2C-434C-ACBB-7AB7D515914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262C44-476F-4F6E-ABDB-728B8AC53680}">
      <dsp:nvSpPr>
        <dsp:cNvPr id="0" name=""/>
        <dsp:cNvSpPr/>
      </dsp:nvSpPr>
      <dsp:spPr>
        <a:xfrm>
          <a:off x="2842" y="0"/>
          <a:ext cx="2979539" cy="6858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Box items not used regularly</a:t>
          </a:r>
        </a:p>
      </dsp:txBody>
      <dsp:txXfrm>
        <a:off x="2842" y="2743200"/>
        <a:ext cx="2979539" cy="2743200"/>
      </dsp:txXfrm>
    </dsp:sp>
    <dsp:sp modelId="{053F7789-B04F-48D7-ADDD-2D2AA6144A6B}">
      <dsp:nvSpPr>
        <dsp:cNvPr id="0" name=""/>
        <dsp:cNvSpPr/>
      </dsp:nvSpPr>
      <dsp:spPr>
        <a:xfrm>
          <a:off x="350755" y="411480"/>
          <a:ext cx="2283714" cy="228371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08CD2-DB1C-4548-988F-B71CA25F4127}">
      <dsp:nvSpPr>
        <dsp:cNvPr id="0" name=""/>
        <dsp:cNvSpPr/>
      </dsp:nvSpPr>
      <dsp:spPr>
        <a:xfrm>
          <a:off x="3071767" y="0"/>
          <a:ext cx="2979539" cy="6858000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1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Keep an inventory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Use computer or paper and pencil to create lists</a:t>
          </a:r>
        </a:p>
      </dsp:txBody>
      <dsp:txXfrm>
        <a:off x="3071767" y="2743200"/>
        <a:ext cx="2979539" cy="2743200"/>
      </dsp:txXfrm>
    </dsp:sp>
    <dsp:sp modelId="{10D11BDD-8327-4462-8426-E76CEA982C69}">
      <dsp:nvSpPr>
        <dsp:cNvPr id="0" name=""/>
        <dsp:cNvSpPr/>
      </dsp:nvSpPr>
      <dsp:spPr>
        <a:xfrm>
          <a:off x="3419680" y="411480"/>
          <a:ext cx="2283714" cy="228371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A2B3AC-4B65-46D1-9136-16B0DEDB6275}">
      <dsp:nvSpPr>
        <dsp:cNvPr id="0" name=""/>
        <dsp:cNvSpPr/>
      </dsp:nvSpPr>
      <dsp:spPr>
        <a:xfrm>
          <a:off x="6140693" y="0"/>
          <a:ext cx="2979539" cy="6858000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1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Get clean boxes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Mark contents with labels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Put heavy items in small boxes</a:t>
          </a:r>
        </a:p>
      </dsp:txBody>
      <dsp:txXfrm>
        <a:off x="6140693" y="2743200"/>
        <a:ext cx="2979539" cy="2743200"/>
      </dsp:txXfrm>
    </dsp:sp>
    <dsp:sp modelId="{C8FDE3AC-8234-49AD-8C8A-D7558E4E507C}">
      <dsp:nvSpPr>
        <dsp:cNvPr id="0" name=""/>
        <dsp:cNvSpPr/>
      </dsp:nvSpPr>
      <dsp:spPr>
        <a:xfrm>
          <a:off x="6488605" y="411480"/>
          <a:ext cx="2283714" cy="228371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E534B-7483-4BBB-8B21-CE54E17BA912}">
      <dsp:nvSpPr>
        <dsp:cNvPr id="0" name=""/>
        <dsp:cNvSpPr/>
      </dsp:nvSpPr>
      <dsp:spPr>
        <a:xfrm>
          <a:off x="9209618" y="0"/>
          <a:ext cx="2979539" cy="6858000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Pack one box with essential first-day items</a:t>
          </a:r>
        </a:p>
      </dsp:txBody>
      <dsp:txXfrm>
        <a:off x="9209618" y="2743200"/>
        <a:ext cx="2979539" cy="2743200"/>
      </dsp:txXfrm>
    </dsp:sp>
    <dsp:sp modelId="{06B64BFE-5C2C-434C-ACBB-7AB7D515914E}">
      <dsp:nvSpPr>
        <dsp:cNvPr id="0" name=""/>
        <dsp:cNvSpPr/>
      </dsp:nvSpPr>
      <dsp:spPr>
        <a:xfrm>
          <a:off x="9557530" y="411480"/>
          <a:ext cx="2283714" cy="228371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58FFD-8616-4695-BF96-8698D7D51358}">
      <dsp:nvSpPr>
        <dsp:cNvPr id="0" name=""/>
        <dsp:cNvSpPr/>
      </dsp:nvSpPr>
      <dsp:spPr>
        <a:xfrm>
          <a:off x="487679" y="5486400"/>
          <a:ext cx="11216640" cy="1028700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8F3CE-5AF6-4C44-A90B-7957CA017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6103B-15AA-4C95-92BE-7ADDC5700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54B11-2226-4FF4-86B2-C0E15F767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B1D9D-CC5E-4EFF-87E8-E56999216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22657-2974-45FC-ABFA-AF1A132C4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9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156D-D725-47DB-AB05-BAE375542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39A266-BFD2-4179-B054-AF16841B9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91BC9-5400-4390-85CE-EC683519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C115B-8C67-4C72-B040-2FDFBA5EC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9398F-7977-4866-9EE5-8B0565B3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6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FDC8E5-A7AA-4731-AFBA-2ED2A0C1A8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6D319-3BE5-46A1-9839-1709773DA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0A90D-902A-4682-BE17-A7BD550B2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7B90C-8A6B-40A7-A4C4-66F8E43F7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4F3BE-8CFF-430C-A007-510DAA49D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5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53ECA-AB31-46DB-A5BE-F7B489950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08DED-E7FB-434E-A489-D7AAFFCB0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8D4F9-DC0D-456A-9C5B-8EC9BF744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E2342-B078-4BAF-A3E8-42FD981E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80219-610C-41F4-8E47-82BE20302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1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69EF3-F555-4BB8-8044-7F21F98B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E5A7C-5C8C-4EDA-BAFF-7787210B6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9AB0-D7CC-42BE-886D-0518E8B0E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5CB23-1D17-4A59-819B-70E056C1F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42A44-2623-41DD-98BA-2BEA0C2FA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095DA-B133-41CF-B057-FA360E479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7FB9C-6A7A-4FB7-9D14-73F5EDB55F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9D132-D5E5-4DA4-9787-2A57CA7E8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021FD-4A13-4DF3-970B-A6A71DF3C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31511-FFEA-41F7-9384-C2D063B70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172AD-0092-47D5-8C9B-C84D705CF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7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6A103-498A-4E41-94E3-FD6417EEF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6986B-578F-4122-9080-7DA9A1703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C53098-B3D1-4279-A64B-0B0EBB8B93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53A8C1-B321-426C-BF30-22EFBA0FAF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9D6381-73E8-419A-B564-15EA780728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DFD673-02DF-43CD-A789-D4921006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4906A7-1D20-4C69-8220-3F9337E4C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6042CC-0EC4-452E-A827-DEB9C8B6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73EB3-9C4F-4989-A9AB-0232D8BA0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10813-944E-4F01-ACFE-EAF83316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40DD9-4B20-44F9-B83A-93E59DC93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7448C-9604-41C4-BAD8-96229649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B9541D-8CE9-418A-9C38-6E024AEAE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E20536-ADEC-4DEA-8B86-1C020C8BB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1F50A-2C86-4C81-84E9-C03F7DD0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4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31202-2985-464D-80D5-1BCB604D0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E550F-8ECC-466C-94FE-F46AF1E6C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73240E-66A0-4EC4-8CAA-8C6468585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145051-09AC-4BB5-80F6-003CEBFDE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345D9-9594-4ECD-9D6D-8308EE118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2C7F7-CE00-4A42-99EB-875B1D06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5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DBD91-553B-4092-BAD2-9BDD9F5C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CCEA01-C4D2-426A-A998-F32FF8A2A4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9D30C-02A4-4CE9-8AC9-CCE5FA3EF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8DF42-A736-4A8A-8B24-34D396BC7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DBF6B-5067-49D3-91E6-00B33D665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85341-B601-4076-A1A5-048DE3165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8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99546-A694-48C6-821C-9F0696866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AF872-8ADC-4FA6-AB3A-527334D8A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BB912-D1B4-49D0-994C-A37C25753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E58C3-DED2-4D62-B6C6-D98FBBC552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DBB9C-8B20-4904-ADE3-8834FDBEA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4ECEB-32EB-4DF5-9385-C9754499C4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5A14-1C74-4D11-8AB7-1DC132DF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8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box&#10;&#10;Description automatically generated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65FB8187-AB7F-4EFD-934C-77D1762E93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556" b="244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E3B661-D6F7-4430-9A3C-77F55B5CB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Easy Packing and Moving Advice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04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10F3A8B-9F06-4C91-BF7E-527B0DA75E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006903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48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Easy Packing and Moving Advice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Packing and Moving Advice</dc:title>
  <dc:creator>Your Name</dc:creator>
  <cp:lastModifiedBy>Your Name</cp:lastModifiedBy>
  <cp:revision>5</cp:revision>
  <dcterms:created xsi:type="dcterms:W3CDTF">2019-01-23T23:29:28Z</dcterms:created>
  <dcterms:modified xsi:type="dcterms:W3CDTF">2019-01-24T09:00:48Z</dcterms:modified>
</cp:coreProperties>
</file>