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2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2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0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17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3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5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30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1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5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smtClean="0"/>
              <a:t>8/3/2018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25297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A45ACF-DABA-410D-9663-DACA842E6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25978"/>
            <a:ext cx="0" cy="3206044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C70A51A-7DD1-4638-9D85-FCA932210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380" y="1158523"/>
            <a:ext cx="5518066" cy="4540955"/>
          </a:xfrm>
        </p:spPr>
        <p:txBody>
          <a:bodyPr anchor="ctr">
            <a:normAutofit/>
          </a:bodyPr>
          <a:lstStyle/>
          <a:p>
            <a:pPr algn="l"/>
            <a:r>
              <a:rPr lang="en-US" sz="5400" dirty="0"/>
              <a:t>M</a:t>
            </a:r>
            <a:r>
              <a:rPr lang="en-US" sz="5400"/>
              <a:t>etro </a:t>
            </a:r>
            <a:r>
              <a:rPr lang="en-US" sz="5400" dirty="0"/>
              <a:t>General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77B6B4-5BC8-4A4F-A742-D29229A9A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6817" y="1158522"/>
            <a:ext cx="2893416" cy="454095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Emergency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121239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BED85-CBDD-49F2-AB09-0774F110F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Disaster Response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D0F6C-F5A0-435B-91B1-A7C2C0A409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Response Systems</a:t>
            </a:r>
          </a:p>
          <a:p>
            <a:pPr lvl="1"/>
            <a:r>
              <a:rPr lang="en-US" dirty="0"/>
              <a:t>Incident command</a:t>
            </a:r>
          </a:p>
          <a:p>
            <a:pPr lvl="1"/>
            <a:r>
              <a:rPr lang="en-US" dirty="0"/>
              <a:t>Communications</a:t>
            </a:r>
          </a:p>
          <a:p>
            <a:pPr lvl="1"/>
            <a:r>
              <a:rPr lang="en-US" dirty="0"/>
              <a:t>Responsibilities and duties</a:t>
            </a:r>
          </a:p>
          <a:p>
            <a:pPr lvl="1"/>
            <a:r>
              <a:rPr lang="en-US" dirty="0"/>
              <a:t>Actions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D11F71-8931-4E0D-A31E-71E5CC4EE45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Federal guidelines</a:t>
            </a:r>
          </a:p>
          <a:p>
            <a:r>
              <a:rPr lang="en-US" dirty="0"/>
              <a:t>OSHA</a:t>
            </a:r>
          </a:p>
          <a:p>
            <a:pPr lvl="1"/>
            <a:r>
              <a:rPr lang="en-US" dirty="0"/>
              <a:t>Protective equipment</a:t>
            </a:r>
          </a:p>
          <a:p>
            <a:r>
              <a:rPr lang="en-US" dirty="0"/>
              <a:t>Documentation and recordings</a:t>
            </a:r>
          </a:p>
          <a:p>
            <a:r>
              <a:rPr lang="en-US" dirty="0"/>
              <a:t>SysTech</a:t>
            </a:r>
          </a:p>
        </p:txBody>
      </p:sp>
    </p:spTree>
    <p:extLst>
      <p:ext uri="{BB962C8B-B14F-4D97-AF65-F5344CB8AC3E}">
        <p14:creationId xmlns:p14="http://schemas.microsoft.com/office/powerpoint/2010/main" val="4184163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9B359FC9-1E88-4883-B31D-CCECAE2A7B3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32</TotalTime>
  <Words>24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MS Shell Dlg 2</vt:lpstr>
      <vt:lpstr>Wingdings</vt:lpstr>
      <vt:lpstr>Wingdings 3</vt:lpstr>
      <vt:lpstr>Madison</vt:lpstr>
      <vt:lpstr>Metro General</vt:lpstr>
      <vt:lpstr>Disaster Response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 General</dc:title>
  <dc:creator>Your Name</dc:creator>
  <cp:lastModifiedBy>Your Name</cp:lastModifiedBy>
  <cp:revision>9</cp:revision>
  <dcterms:created xsi:type="dcterms:W3CDTF">2018-06-13T23:33:17Z</dcterms:created>
  <dcterms:modified xsi:type="dcterms:W3CDTF">2018-08-03T22:33:30Z</dcterms:modified>
</cp:coreProperties>
</file>