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A074E-76BA-4360-B493-2DCF713F12C0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EB12C-DC6B-4A8F-B1AD-050660C13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C27DA-A3A0-42AE-8894-FDA2AFDA7C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44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C27DA-A3A0-42AE-8894-FDA2AFDA7CC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8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6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9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6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8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8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8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9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4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75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2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55C429-5B48-49AA-8E8F-D6EB13FCEB7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7511607-157E-4F72-8D45-AB9F727DE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5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8C84B8E-16E8-4E54-B4AC-84CE51595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E9EEEA-5DB7-4DC7-AF9F-74D1C19B7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928117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199147-B958-49C0-9BE2-65BDD892F2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5470" y="1110053"/>
            <a:ext cx="3386371" cy="458030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70505D-EC2C-4D1A-86DE-258377807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780565"/>
            <a:ext cx="10351008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8F42242-4089-4E5D-95C3-C113C73DA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96F87F1-ABB5-42FB-86BD-EED111CD3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110054"/>
            <a:ext cx="6558608" cy="4580300"/>
          </a:xfrm>
        </p:spPr>
        <p:txBody>
          <a:bodyPr>
            <a:normAutofit/>
          </a:bodyPr>
          <a:lstStyle/>
          <a:p>
            <a:pPr algn="r"/>
            <a:r>
              <a:rPr lang="en-US" sz="8800" dirty="0"/>
              <a:t>R</a:t>
            </a:r>
            <a:r>
              <a:rPr lang="en-US" sz="8800"/>
              <a:t>iverwalk </a:t>
            </a:r>
            <a:r>
              <a:rPr lang="en-US" sz="8800" dirty="0"/>
              <a:t>Medical Clinic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1947" y="1678210"/>
            <a:ext cx="2989007" cy="3443988"/>
          </a:xfrm>
        </p:spPr>
        <p:txBody>
          <a:bodyPr anchor="ctr">
            <a:normAutofit/>
          </a:bodyPr>
          <a:lstStyle/>
          <a:p>
            <a:r>
              <a:rPr lang="en-US" sz="2000" u="sng" dirty="0">
                <a:solidFill>
                  <a:srgbClr val="000000"/>
                </a:solidFill>
              </a:rPr>
              <a:t>Medical Internship Program</a:t>
            </a:r>
          </a:p>
          <a:p>
            <a:r>
              <a:rPr lang="en-US" sz="2000" i="1" dirty="0">
                <a:solidFill>
                  <a:srgbClr val="000000"/>
                </a:solidFill>
              </a:rPr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279845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Internship Program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 objectives</a:t>
            </a:r>
          </a:p>
          <a:p>
            <a:pPr lvl="1"/>
            <a:r>
              <a:rPr lang="en-US" dirty="0"/>
              <a:t>Develop appropriate professional practices</a:t>
            </a:r>
          </a:p>
          <a:p>
            <a:pPr lvl="2"/>
            <a:r>
              <a:rPr lang="en-US" dirty="0"/>
              <a:t>Improve skills</a:t>
            </a:r>
          </a:p>
          <a:p>
            <a:r>
              <a:rPr lang="en-US" dirty="0"/>
              <a:t>Program goals</a:t>
            </a:r>
          </a:p>
          <a:p>
            <a:pPr lvl="1"/>
            <a:r>
              <a:rPr lang="en-US" dirty="0"/>
              <a:t>Clinical experience</a:t>
            </a:r>
          </a:p>
          <a:p>
            <a:pPr lvl="1"/>
            <a:r>
              <a:rPr lang="en-US" dirty="0"/>
              <a:t>Medical professional standards</a:t>
            </a:r>
          </a:p>
          <a:p>
            <a:pPr lvl="1"/>
            <a:r>
              <a:rPr lang="en-US" dirty="0"/>
              <a:t>Advanced study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7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Requirements</a:t>
            </a:r>
          </a:p>
        </p:txBody>
      </p:sp>
      <p:sp>
        <p:nvSpPr>
          <p:cNvPr id="10" name="Rectangle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Associate’s or bachelor’s degree</a:t>
            </a:r>
          </a:p>
          <a:p>
            <a:r>
              <a:rPr lang="en-US" dirty="0"/>
              <a:t>Application process</a:t>
            </a:r>
          </a:p>
          <a:p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</a:rPr>
              <a:t>Oral interview</a:t>
            </a:r>
          </a:p>
          <a:p>
            <a:r>
              <a:rPr lang="en-US" dirty="0"/>
              <a:t>Completed or currently enrolled in college classes</a:t>
            </a:r>
          </a:p>
          <a:p>
            <a:r>
              <a:rPr lang="en-US" dirty="0"/>
              <a:t>Volunteer with local medical service team</a:t>
            </a:r>
          </a:p>
        </p:txBody>
      </p:sp>
    </p:spTree>
    <p:extLst>
      <p:ext uri="{BB962C8B-B14F-4D97-AF65-F5344CB8AC3E}">
        <p14:creationId xmlns:p14="http://schemas.microsoft.com/office/powerpoint/2010/main" val="445516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71</TotalTime>
  <Words>52</Words>
  <Application>Microsoft Office PowerPoint</Application>
  <PresentationFormat>Widescreen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 Black</vt:lpstr>
      <vt:lpstr>Calibri</vt:lpstr>
      <vt:lpstr>Rockwell</vt:lpstr>
      <vt:lpstr>Rockwell Condensed</vt:lpstr>
      <vt:lpstr>Rockwell Extra Bold</vt:lpstr>
      <vt:lpstr>Wingdings</vt:lpstr>
      <vt:lpstr>Wood Type</vt:lpstr>
      <vt:lpstr>Riverwalk Medical Clinic</vt:lpstr>
      <vt:lpstr>Internship Program</vt:lpstr>
      <vt:lpstr>Program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Riverwalk Medical Clinic</dc:title>
  <dc:creator>Beta 1</dc:creator>
  <cp:lastModifiedBy>Your Name</cp:lastModifiedBy>
  <cp:revision>15</cp:revision>
  <dcterms:created xsi:type="dcterms:W3CDTF">2016-01-27T21:58:22Z</dcterms:created>
  <dcterms:modified xsi:type="dcterms:W3CDTF">2018-08-03T22:33:36Z</dcterms:modified>
</cp:coreProperties>
</file>