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8" d="100"/>
          <a:sy n="78" d="100"/>
        </p:scale>
        <p:origin x="4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443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666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1819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8473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134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789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6249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0685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2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488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33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565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815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222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243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96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75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2FE1A58-1E96-4E8A-A1E7-539A21C9BB42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FEB96-06EC-40D5-8DC6-1E2408980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74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24885-49C6-40D9-A997-46B32AEFD3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/>
              <a:t>llesco</a:t>
            </a:r>
            <a:r>
              <a:rPr lang="en-US" dirty="0"/>
              <a:t> Industries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6C149E-13B4-4F76-844A-9CDD225269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Your Name</a:t>
            </a:r>
          </a:p>
          <a:p>
            <a:r>
              <a:rPr lang="en-US" dirty="0"/>
              <a:t>Project Manager</a:t>
            </a:r>
          </a:p>
        </p:txBody>
      </p:sp>
    </p:spTree>
    <p:extLst>
      <p:ext uri="{BB962C8B-B14F-4D97-AF65-F5344CB8AC3E}">
        <p14:creationId xmlns:p14="http://schemas.microsoft.com/office/powerpoint/2010/main" val="3237746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4A4AC-ADDA-4707-BBDC-F0B9A52FA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Guidance System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98B20-06D9-4AFF-B93A-AFD5AE517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Integrated systems</a:t>
            </a:r>
          </a:p>
          <a:p>
            <a:pPr lvl="1"/>
            <a:r>
              <a:rPr lang="en-US" dirty="0"/>
              <a:t>Pass/fail</a:t>
            </a:r>
          </a:p>
          <a:p>
            <a:r>
              <a:rPr lang="en-US" dirty="0"/>
              <a:t>Positioning systems</a:t>
            </a:r>
          </a:p>
          <a:p>
            <a:pPr lvl="1"/>
            <a:r>
              <a:rPr lang="en-US" dirty="0"/>
              <a:t>Component testing matrix</a:t>
            </a:r>
          </a:p>
          <a:p>
            <a:pPr lvl="1"/>
            <a:r>
              <a:rPr lang="en-US" dirty="0"/>
              <a:t>Pressure testing</a:t>
            </a:r>
          </a:p>
          <a:p>
            <a:r>
              <a:rPr lang="en-US" dirty="0"/>
              <a:t>Primary detection components</a:t>
            </a:r>
          </a:p>
        </p:txBody>
      </p:sp>
    </p:spTree>
    <p:extLst>
      <p:ext uri="{BB962C8B-B14F-4D97-AF65-F5344CB8AC3E}">
        <p14:creationId xmlns:p14="http://schemas.microsoft.com/office/powerpoint/2010/main" val="12908634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TM02836342[[fn=Ion]]</Template>
  <TotalTime>19</TotalTime>
  <Words>24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Ion</vt:lpstr>
      <vt:lpstr>Allesco Industries</vt:lpstr>
      <vt:lpstr>Guidance System Analysis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Allesco Industries</dc:title>
  <dc:creator>Your Name</dc:creator>
  <cp:lastModifiedBy>Your Name</cp:lastModifiedBy>
  <cp:revision>3</cp:revision>
  <dcterms:created xsi:type="dcterms:W3CDTF">2018-06-18T19:12:36Z</dcterms:created>
  <dcterms:modified xsi:type="dcterms:W3CDTF">2018-08-03T22:33:16Z</dcterms:modified>
</cp:coreProperties>
</file>