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5D1D-50BA-4E11-9D14-65A8B4391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Online </a:t>
            </a:r>
            <a:r>
              <a:rPr lang="en-US" dirty="0"/>
              <a:t>Interview Preparation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35DFD-980D-465C-B154-B500FA5B48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Hobson Yuewl</a:t>
            </a:r>
          </a:p>
          <a:p>
            <a:r>
              <a:rPr lang="en-US" dirty="0"/>
              <a:t>Technical Careers Division</a:t>
            </a:r>
          </a:p>
        </p:txBody>
      </p:sp>
    </p:spTree>
    <p:extLst>
      <p:ext uri="{BB962C8B-B14F-4D97-AF65-F5344CB8AC3E}">
        <p14:creationId xmlns:p14="http://schemas.microsoft.com/office/powerpoint/2010/main" val="343908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27EF6-3FE5-4F6F-9D14-8BCB14F9B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your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3EEE5-6CA6-4A5A-9308-5B898390315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Do</a:t>
            </a:r>
          </a:p>
          <a:p>
            <a:pPr lvl="1"/>
            <a:r>
              <a:rPr lang="en-US" dirty="0"/>
              <a:t>Dress professional</a:t>
            </a:r>
          </a:p>
          <a:p>
            <a:pPr lvl="1"/>
            <a:r>
              <a:rPr lang="en-US" dirty="0"/>
              <a:t>Use high quality photo</a:t>
            </a:r>
          </a:p>
          <a:p>
            <a:pPr lvl="1"/>
            <a:r>
              <a:rPr lang="en-US" dirty="0"/>
              <a:t>Use solid light-colored background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28E6E-E558-4FEB-906E-AB93DD3D8E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Don’t</a:t>
            </a:r>
          </a:p>
          <a:p>
            <a:pPr lvl="1"/>
            <a:r>
              <a:rPr lang="en-US" dirty="0"/>
              <a:t>Use a selfie for profile picture</a:t>
            </a:r>
          </a:p>
          <a:p>
            <a:pPr lvl="1"/>
            <a:r>
              <a:rPr lang="en-US" dirty="0"/>
              <a:t>Leave your profile blank</a:t>
            </a:r>
          </a:p>
        </p:txBody>
      </p:sp>
    </p:spTree>
    <p:extLst>
      <p:ext uri="{BB962C8B-B14F-4D97-AF65-F5344CB8AC3E}">
        <p14:creationId xmlns:p14="http://schemas.microsoft.com/office/powerpoint/2010/main" val="270774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F425-6DFA-4E0D-A0A8-B20C6E736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8905E-1E7A-4944-BFBF-8725CA55F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you have latest software updates</a:t>
            </a:r>
          </a:p>
          <a:p>
            <a:r>
              <a:rPr lang="en-US" dirty="0"/>
              <a:t>Use professional or best camera possible</a:t>
            </a:r>
          </a:p>
          <a:p>
            <a:r>
              <a:rPr lang="en-US" dirty="0"/>
              <a:t>Verify Internet bandwidth and connection speeds </a:t>
            </a:r>
          </a:p>
          <a:p>
            <a:r>
              <a:rPr lang="en-US" dirty="0"/>
              <a:t>Use a wired connection if possible</a:t>
            </a:r>
          </a:p>
        </p:txBody>
      </p:sp>
    </p:spTree>
    <p:extLst>
      <p:ext uri="{BB962C8B-B14F-4D97-AF65-F5344CB8AC3E}">
        <p14:creationId xmlns:p14="http://schemas.microsoft.com/office/powerpoint/2010/main" val="3922889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B9EB-4E7D-4B5F-85E9-2D123D44A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 for the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B9965-F157-45D5-A255-99824074F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lighting and background</a:t>
            </a:r>
          </a:p>
          <a:p>
            <a:r>
              <a:rPr lang="en-US" dirty="0"/>
              <a:t>Make a test call</a:t>
            </a:r>
          </a:p>
          <a:p>
            <a:r>
              <a:rPr lang="en-US" dirty="0"/>
              <a:t>Verify computer settings</a:t>
            </a:r>
          </a:p>
          <a:p>
            <a:r>
              <a:rPr lang="en-US" dirty="0"/>
              <a:t>Print needed information</a:t>
            </a:r>
          </a:p>
          <a:p>
            <a:r>
              <a:rPr lang="en-US" dirty="0"/>
              <a:t>Use a quiet location</a:t>
            </a:r>
          </a:p>
        </p:txBody>
      </p:sp>
    </p:spTree>
    <p:extLst>
      <p:ext uri="{BB962C8B-B14F-4D97-AF65-F5344CB8AC3E}">
        <p14:creationId xmlns:p14="http://schemas.microsoft.com/office/powerpoint/2010/main" val="1422344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D251F"/>
      </a:dk2>
      <a:lt2>
        <a:srgbClr val="FAE9C5"/>
      </a:lt2>
      <a:accent1>
        <a:srgbClr val="ED3846"/>
      </a:accent1>
      <a:accent2>
        <a:srgbClr val="F87184"/>
      </a:accent2>
      <a:accent3>
        <a:srgbClr val="EC9DA9"/>
      </a:accent3>
      <a:accent4>
        <a:srgbClr val="ECC190"/>
      </a:accent4>
      <a:accent5>
        <a:srgbClr val="FFB268"/>
      </a:accent5>
      <a:accent6>
        <a:srgbClr val="F98657"/>
      </a:accent6>
      <a:hlink>
        <a:srgbClr val="B97669"/>
      </a:hlink>
      <a:folHlink>
        <a:srgbClr val="9E94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BCCF8060-3FCB-4641-B728-8A589529B13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61</TotalTime>
  <Words>82</Words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MS Shell Dlg 2</vt:lpstr>
      <vt:lpstr>Wingdings</vt:lpstr>
      <vt:lpstr>Wingdings 3</vt:lpstr>
      <vt:lpstr>Madison</vt:lpstr>
      <vt:lpstr>Online Interview Preparation</vt:lpstr>
      <vt:lpstr>Perfect your Profile</vt:lpstr>
      <vt:lpstr>Computer Tech</vt:lpstr>
      <vt:lpstr>Prepare for the Call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Your Name</dc:creator>
  <cp:keywords>© 2020 Cengage Learning.</cp:keywords>
  <dcterms:created xsi:type="dcterms:W3CDTF">2018-06-08T17:36:44Z</dcterms:created>
  <dcterms:modified xsi:type="dcterms:W3CDTF">2018-11-29T16:22:37Z</dcterms:modified>
</cp:coreProperties>
</file>