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1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0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07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6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1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34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8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1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6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3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7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2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2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4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7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7CB8E4A-420D-41FF-98FE-F86DC0005B7B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816A453-870A-4E3A-A3E4-A4F95F8B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810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F7102-A318-4E74-B358-8FC272BA9D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35754" y="628617"/>
            <a:ext cx="6368858" cy="3028983"/>
          </a:xfrm>
        </p:spPr>
        <p:txBody>
          <a:bodyPr>
            <a:normAutofit/>
          </a:bodyPr>
          <a:lstStyle/>
          <a:p>
            <a:r>
              <a:rPr lang="en-US" u="sng">
                <a:latin typeface="Corbel" panose="020B0503020204020204" pitchFamily="34" charset="0"/>
              </a:rPr>
              <a:t>Global Workforce Trends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54E7B5-42FA-4950-A52A-EB6812EF9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26845" y="3843868"/>
            <a:ext cx="5233180" cy="156474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Presented by</a:t>
            </a:r>
          </a:p>
          <a:p>
            <a:pPr>
              <a:lnSpc>
                <a:spcPct val="90000"/>
              </a:lnSpc>
            </a:pPr>
            <a:r>
              <a:rPr lang="en-US" sz="1900"/>
              <a:t>JCL Talent</a:t>
            </a:r>
          </a:p>
          <a:p>
            <a:pPr>
              <a:lnSpc>
                <a:spcPct val="90000"/>
              </a:lnSpc>
            </a:pPr>
            <a:r>
              <a:rPr lang="en-US" sz="1900"/>
              <a:t>Dawn Lapointe</a:t>
            </a:r>
          </a:p>
          <a:p>
            <a:pPr>
              <a:lnSpc>
                <a:spcPct val="90000"/>
              </a:lnSpc>
            </a:pPr>
            <a:r>
              <a:rPr lang="en-US" sz="1900"/>
              <a:t>Technical Careers Division</a:t>
            </a:r>
          </a:p>
        </p:txBody>
      </p:sp>
      <p:pic>
        <p:nvPicPr>
          <p:cNvPr id="7" name="Graphic 6" descr="World">
            <a:extLst>
              <a:ext uri="{FF2B5EF4-FFF2-40B4-BE49-F238E27FC236}">
                <a16:creationId xmlns:a16="http://schemas.microsoft.com/office/drawing/2014/main" id="{DB846A33-B9DB-4797-A9B0-C0E53CB49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6633" y="1264416"/>
            <a:ext cx="4004489" cy="4004489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06340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46740-4FC8-4A8E-8197-B593A6A5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Relationship </a:t>
            </a:r>
            <a:r>
              <a:rPr lang="en-US" b="1" i="1" dirty="0">
                <a:solidFill>
                  <a:srgbClr val="C00000"/>
                </a:solidFill>
              </a:rPr>
              <a:t>Between</a:t>
            </a:r>
            <a:r>
              <a:rPr lang="en-US" b="1" i="1" dirty="0"/>
              <a:t> Companies and Workers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F198-345E-4898-8E99-84D5601CF8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Global trends</a:t>
            </a:r>
          </a:p>
          <a:p>
            <a:pPr lvl="1"/>
            <a:r>
              <a:rPr lang="en-US" dirty="0"/>
              <a:t>Hiring practices since 2009</a:t>
            </a:r>
          </a:p>
          <a:p>
            <a:r>
              <a:rPr lang="en-US" dirty="0"/>
              <a:t>Reduction of full-time employees</a:t>
            </a:r>
          </a:p>
        </p:txBody>
      </p:sp>
      <p:pic>
        <p:nvPicPr>
          <p:cNvPr id="6" name="Content Placeholder 5" descr="A picture containing person, holding, indoor, wall&#10;&#10;Description generated with high confidence">
            <a:extLst>
              <a:ext uri="{FF2B5EF4-FFF2-40B4-BE49-F238E27FC236}">
                <a16:creationId xmlns:a16="http://schemas.microsoft.com/office/drawing/2014/main" id="{2102B811-9E93-4D0C-8CEE-B5A0A24896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919" y="2286000"/>
            <a:ext cx="5474494" cy="3503676"/>
          </a:xfrm>
        </p:spPr>
      </p:pic>
    </p:spTree>
    <p:extLst>
      <p:ext uri="{BB962C8B-B14F-4D97-AF65-F5344CB8AC3E}">
        <p14:creationId xmlns:p14="http://schemas.microsoft.com/office/powerpoint/2010/main" val="205058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B99FF-BEAC-4828-9A2F-6F8CA6A02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0D4DA-6846-4951-9B24-D0ACDD3F9EE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Independent workers – free agents</a:t>
            </a:r>
          </a:p>
          <a:p>
            <a:pPr lvl="1"/>
            <a:r>
              <a:rPr lang="en-US" dirty="0"/>
              <a:t>Increase competition</a:t>
            </a:r>
          </a:p>
          <a:p>
            <a:pPr lvl="1"/>
            <a:r>
              <a:rPr lang="en-US" dirty="0"/>
              <a:t>Drive down costs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E22273-AB5C-45F2-AB4A-B6F7D0C90E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37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35</TotalTime>
  <Words>39</Words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Corbel</vt:lpstr>
      <vt:lpstr>Mesh</vt:lpstr>
      <vt:lpstr>Global Workforce Trends</vt:lpstr>
      <vt:lpstr>Relationship Between Companies and Workers</vt:lpstr>
      <vt:lpstr>Immediate Effects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Your Name</dc:creator>
  <cp:keywords>© 2020 Cengage Learning.</cp:keywords>
  <dcterms:created xsi:type="dcterms:W3CDTF">2018-10-09T22:48:21Z</dcterms:created>
  <dcterms:modified xsi:type="dcterms:W3CDTF">2018-11-28T20:04:30Z</dcterms:modified>
</cp:coreProperties>
</file>