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141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6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44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93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73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6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40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65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691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54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24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3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44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873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7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1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558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4853651-7037-4FF3-A21F-D82B4FB5145B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2D79DFF-4185-4FC0-97A6-E34F3943A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4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5655827-B42D-4180-88D3-D83F25E4B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4ACCB06-563C-4ADE-B4D6-1FE9F723C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3955594"/>
            <a:ext cx="1828958" cy="2902407"/>
          </a:xfrm>
          <a:custGeom>
            <a:avLst/>
            <a:gdLst>
              <a:gd name="connsiteX0" fmla="*/ 0 w 1828958"/>
              <a:gd name="connsiteY0" fmla="*/ 0 h 2902407"/>
              <a:gd name="connsiteX1" fmla="*/ 1828958 w 1828958"/>
              <a:gd name="connsiteY1" fmla="*/ 2902407 h 2902407"/>
              <a:gd name="connsiteX2" fmla="*/ 1709896 w 1828958"/>
              <a:gd name="connsiteY2" fmla="*/ 2902407 h 2902407"/>
              <a:gd name="connsiteX3" fmla="*/ 0 w 1828958"/>
              <a:gd name="connsiteY3" fmla="*/ 63474 h 290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958" h="2902407">
                <a:moveTo>
                  <a:pt x="0" y="0"/>
                </a:moveTo>
                <a:lnTo>
                  <a:pt x="1828958" y="2902407"/>
                </a:lnTo>
                <a:lnTo>
                  <a:pt x="1709896" y="2902407"/>
                </a:lnTo>
                <a:lnTo>
                  <a:pt x="0" y="6347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0761ECD-D92B-46AE-82CA-640023D28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" y="3220098"/>
            <a:ext cx="2910045" cy="3637903"/>
          </a:xfrm>
          <a:custGeom>
            <a:avLst/>
            <a:gdLst>
              <a:gd name="connsiteX0" fmla="*/ 0 w 2910045"/>
              <a:gd name="connsiteY0" fmla="*/ 0 h 3637903"/>
              <a:gd name="connsiteX1" fmla="*/ 2910045 w 2910045"/>
              <a:gd name="connsiteY1" fmla="*/ 3637903 h 3637903"/>
              <a:gd name="connsiteX2" fmla="*/ 2786220 w 2910045"/>
              <a:gd name="connsiteY2" fmla="*/ 3637903 h 3637903"/>
              <a:gd name="connsiteX3" fmla="*/ 0 w 2910045"/>
              <a:gd name="connsiteY3" fmla="*/ 20366 h 363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045" h="3637903">
                <a:moveTo>
                  <a:pt x="0" y="0"/>
                </a:moveTo>
                <a:lnTo>
                  <a:pt x="2910045" y="3637903"/>
                </a:lnTo>
                <a:lnTo>
                  <a:pt x="2786220" y="3637903"/>
                </a:lnTo>
                <a:lnTo>
                  <a:pt x="0" y="2036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A928607-C55C-40FD-B2DF-6CD6A7226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" y="2845509"/>
            <a:ext cx="4149883" cy="4012491"/>
          </a:xfrm>
          <a:custGeom>
            <a:avLst/>
            <a:gdLst>
              <a:gd name="connsiteX0" fmla="*/ 0 w 4149883"/>
              <a:gd name="connsiteY0" fmla="*/ 0 h 4012491"/>
              <a:gd name="connsiteX1" fmla="*/ 4149883 w 4149883"/>
              <a:gd name="connsiteY1" fmla="*/ 4012491 h 4012491"/>
              <a:gd name="connsiteX2" fmla="*/ 2910046 w 4149883"/>
              <a:gd name="connsiteY2" fmla="*/ 4012491 h 4012491"/>
              <a:gd name="connsiteX3" fmla="*/ 0 w 4149883"/>
              <a:gd name="connsiteY3" fmla="*/ 374587 h 40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9883" h="4012491">
                <a:moveTo>
                  <a:pt x="0" y="0"/>
                </a:moveTo>
                <a:lnTo>
                  <a:pt x="4149883" y="4012491"/>
                </a:lnTo>
                <a:lnTo>
                  <a:pt x="2910046" y="4012491"/>
                </a:lnTo>
                <a:lnTo>
                  <a:pt x="0" y="3745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00A20C1-29A4-43E0-AB15-7931F76F8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3332410"/>
            <a:ext cx="2719546" cy="3525590"/>
          </a:xfrm>
          <a:custGeom>
            <a:avLst/>
            <a:gdLst>
              <a:gd name="connsiteX0" fmla="*/ 0 w 2719546"/>
              <a:gd name="connsiteY0" fmla="*/ 0 h 3525590"/>
              <a:gd name="connsiteX1" fmla="*/ 2719546 w 2719546"/>
              <a:gd name="connsiteY1" fmla="*/ 3525590 h 3525590"/>
              <a:gd name="connsiteX2" fmla="*/ 1828959 w 2719546"/>
              <a:gd name="connsiteY2" fmla="*/ 3525590 h 3525590"/>
              <a:gd name="connsiteX3" fmla="*/ 0 w 2719546"/>
              <a:gd name="connsiteY3" fmla="*/ 623183 h 352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546" h="3525590">
                <a:moveTo>
                  <a:pt x="0" y="0"/>
                </a:moveTo>
                <a:lnTo>
                  <a:pt x="2719546" y="3525590"/>
                </a:lnTo>
                <a:lnTo>
                  <a:pt x="1828959" y="3525590"/>
                </a:lnTo>
                <a:lnTo>
                  <a:pt x="0" y="623183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F29FBF-8C92-4143-960E-B6481CD37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3468"/>
            <a:ext cx="9144000" cy="3618898"/>
          </a:xfrm>
        </p:spPr>
        <p:txBody>
          <a:bodyPr anchor="b">
            <a:normAutofit/>
          </a:bodyPr>
          <a:lstStyle/>
          <a:p>
            <a:pPr algn="ctr"/>
            <a:r>
              <a:rPr lang="en-US" sz="7200" b="1" u="sng"/>
              <a:t>TC Insurance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6102EE-82BC-44B8-8E89-19CAFBB01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19546" y="4552335"/>
            <a:ext cx="6752908" cy="1091381"/>
          </a:xfrm>
        </p:spPr>
        <p:txBody>
          <a:bodyPr>
            <a:normAutofit/>
          </a:bodyPr>
          <a:lstStyle/>
          <a:p>
            <a:pPr algn="ctr"/>
            <a:r>
              <a:rPr lang="en-US" sz="2400" i="1"/>
              <a:t>Company Security Division</a:t>
            </a:r>
          </a:p>
          <a:p>
            <a:pPr algn="ctr"/>
            <a:r>
              <a:rPr lang="en-US" sz="2400" dirty="0"/>
              <a:t>Your Name</a:t>
            </a:r>
          </a:p>
        </p:txBody>
      </p:sp>
    </p:spTree>
    <p:extLst>
      <p:ext uri="{BB962C8B-B14F-4D97-AF65-F5344CB8AC3E}">
        <p14:creationId xmlns:p14="http://schemas.microsoft.com/office/powerpoint/2010/main" val="236193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BB29C-F4FA-425E-B5E0-20FB8A095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Cyber Defense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92DCC-7F42-44D9-A7E3-6180C622356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Identify computer system weaknesses</a:t>
            </a:r>
          </a:p>
          <a:p>
            <a:r>
              <a:rPr lang="en-US" dirty="0"/>
              <a:t>Industry standard detection systems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Accurately</a:t>
            </a:r>
            <a:r>
              <a:rPr lang="en-US" dirty="0"/>
              <a:t> identify threats to network</a:t>
            </a:r>
          </a:p>
          <a:p>
            <a:r>
              <a:rPr lang="en-US" dirty="0"/>
              <a:t>Interpret gathered information</a:t>
            </a:r>
          </a:p>
          <a:p>
            <a:r>
              <a:rPr lang="en-US" dirty="0"/>
              <a:t>Develop security systems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E2AF0C7-806C-45F5-A888-CF9E8717F9D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66999"/>
            <a:ext cx="5302250" cy="3534833"/>
          </a:xfrm>
        </p:spPr>
      </p:pic>
    </p:spTree>
    <p:extLst>
      <p:ext uri="{BB962C8B-B14F-4D97-AF65-F5344CB8AC3E}">
        <p14:creationId xmlns:p14="http://schemas.microsoft.com/office/powerpoint/2010/main" val="460097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D13F5-D0F7-4761-A50E-2DF4ADC35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Cyber Infrastructure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C28EA-FB84-4EE9-AC46-FF2E6FD7A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 cybersecurity principles</a:t>
            </a:r>
          </a:p>
          <a:p>
            <a:r>
              <a:rPr lang="en-US" dirty="0"/>
              <a:t>Knowledge of computer networking</a:t>
            </a:r>
          </a:p>
          <a:p>
            <a:r>
              <a:rPr lang="en-US" dirty="0"/>
              <a:t>Understanding of </a:t>
            </a:r>
            <a:r>
              <a:rPr lang="en-US" sz="3200" dirty="0">
                <a:latin typeface="Algerian" panose="04020705040A02060702" pitchFamily="82" charset="0"/>
              </a:rPr>
              <a:t>common</a:t>
            </a:r>
            <a:r>
              <a:rPr lang="en-US" dirty="0"/>
              <a:t> regulations</a:t>
            </a:r>
          </a:p>
          <a:p>
            <a:pPr lvl="1"/>
            <a:r>
              <a:rPr lang="en-US" dirty="0"/>
              <a:t>Laws, policies, and procedures</a:t>
            </a:r>
          </a:p>
          <a:p>
            <a:r>
              <a:rPr lang="en-US" dirty="0"/>
              <a:t>Secure network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18468798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34</TotalTime>
  <Words>53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Algerian</vt:lpstr>
      <vt:lpstr>Arial</vt:lpstr>
      <vt:lpstr>Corbel</vt:lpstr>
      <vt:lpstr>Parallax</vt:lpstr>
      <vt:lpstr>TC Insurance Services</vt:lpstr>
      <vt:lpstr>Cyber Defense Analysis</vt:lpstr>
      <vt:lpstr>Cyber Infrastructure Support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 Insurance Services</dc:title>
  <dc:creator>Your Name</dc:creator>
  <cp:lastModifiedBy>Your Name</cp:lastModifiedBy>
  <cp:revision>8</cp:revision>
  <dcterms:created xsi:type="dcterms:W3CDTF">2018-06-18T14:40:11Z</dcterms:created>
  <dcterms:modified xsi:type="dcterms:W3CDTF">2018-08-03T22:33:23Z</dcterms:modified>
</cp:coreProperties>
</file>