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5"/>
  </p:notesMasterIdLst>
  <p:handoutMasterIdLst>
    <p:handoutMasterId r:id="rId6"/>
  </p:handoutMasterIdLst>
  <p:sldIdLst>
    <p:sldId id="263" r:id="rId2"/>
    <p:sldId id="257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84" autoAdjust="0"/>
  </p:normalViewPr>
  <p:slideViewPr>
    <p:cSldViewPr>
      <p:cViewPr varScale="1">
        <p:scale>
          <a:sx n="74" d="100"/>
          <a:sy n="74" d="100"/>
        </p:scale>
        <p:origin x="534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188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 dirty="0"/>
              <a:t>Your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1835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 dirty="0"/>
              <a:t>Your Name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58606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5632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6323" name="Notes Placeholder 563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 dirty="0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6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 dirty="0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523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58369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8371" name="Notes Placeholder 583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 dirty="0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49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990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5313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9508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86414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4326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1576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63394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81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1560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C19A63-6236-4A35-B9B4-5D02E1359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80EF2-B3E8-4D6E-B7AF-74328BFB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754954-69DB-424E-9BB8-1F9AC399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2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56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095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7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0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63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03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10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A4C9-10F7-49DF-BC0C-8308716DC0F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398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B7D4B16D-600A-41A1-8B1B-3727C56C0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E7C35E0-BD19-4AFC-81BF-7A7507E9C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60000"/>
            </a:schemeClr>
          </a:solidFill>
          <a:effectLst/>
        </p:grpSpPr>
        <p:sp>
          <p:nvSpPr>
            <p:cNvPr id="75" name="Rectangle 5">
              <a:extLst>
                <a:ext uri="{FF2B5EF4-FFF2-40B4-BE49-F238E27FC236}">
                  <a16:creationId xmlns:a16="http://schemas.microsoft.com/office/drawing/2014/main" id="{1E08D20A-3975-4596-85C6-D467995862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6" name="Freeform 6">
              <a:extLst>
                <a:ext uri="{FF2B5EF4-FFF2-40B4-BE49-F238E27FC236}">
                  <a16:creationId xmlns:a16="http://schemas.microsoft.com/office/drawing/2014/main" id="{630A9349-BFE4-4720-A229-98DCD3B69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7">
              <a:extLst>
                <a:ext uri="{FF2B5EF4-FFF2-40B4-BE49-F238E27FC236}">
                  <a16:creationId xmlns:a16="http://schemas.microsoft.com/office/drawing/2014/main" id="{28487744-BBC9-4D40-85B3-0D45003C33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Rectangle 8">
              <a:extLst>
                <a:ext uri="{FF2B5EF4-FFF2-40B4-BE49-F238E27FC236}">
                  <a16:creationId xmlns:a16="http://schemas.microsoft.com/office/drawing/2014/main" id="{FAD6EF4D-97BD-46B4-9B5B-CD70971DD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9" name="Freeform 9">
              <a:extLst>
                <a:ext uri="{FF2B5EF4-FFF2-40B4-BE49-F238E27FC236}">
                  <a16:creationId xmlns:a16="http://schemas.microsoft.com/office/drawing/2014/main" id="{210DCC42-11D2-4162-B47A-869B3F66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0">
              <a:extLst>
                <a:ext uri="{FF2B5EF4-FFF2-40B4-BE49-F238E27FC236}">
                  <a16:creationId xmlns:a16="http://schemas.microsoft.com/office/drawing/2014/main" id="{DE4880D6-6ECE-4F1B-B474-FE3940D04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1">
              <a:extLst>
                <a:ext uri="{FF2B5EF4-FFF2-40B4-BE49-F238E27FC236}">
                  <a16:creationId xmlns:a16="http://schemas.microsoft.com/office/drawing/2014/main" id="{A1A39307-F675-49D2-9E45-28DA2AB5C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12">
              <a:extLst>
                <a:ext uri="{FF2B5EF4-FFF2-40B4-BE49-F238E27FC236}">
                  <a16:creationId xmlns:a16="http://schemas.microsoft.com/office/drawing/2014/main" id="{AC5E23C5-C5D6-4BC3-9531-C0B2D7D29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4D3FC0A7-9672-4B19-8D54-71C3B39F7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9911D04C-3FFB-4D1E-8F59-5C02692E3E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A0178C8F-EF32-4F3D-B022-60A7DE136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EEB2DD25-DE0D-48CE-8218-E4EF12273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17">
              <a:extLst>
                <a:ext uri="{FF2B5EF4-FFF2-40B4-BE49-F238E27FC236}">
                  <a16:creationId xmlns:a16="http://schemas.microsoft.com/office/drawing/2014/main" id="{13C92E55-66CB-48F7-BF28-5D8ED146BB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CB0B6C7B-4820-48AB-92AF-896559F00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19">
              <a:extLst>
                <a:ext uri="{FF2B5EF4-FFF2-40B4-BE49-F238E27FC236}">
                  <a16:creationId xmlns:a16="http://schemas.microsoft.com/office/drawing/2014/main" id="{2018EECD-4518-458F-989E-6FCAE5AE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0">
              <a:extLst>
                <a:ext uri="{FF2B5EF4-FFF2-40B4-BE49-F238E27FC236}">
                  <a16:creationId xmlns:a16="http://schemas.microsoft.com/office/drawing/2014/main" id="{1FB0915F-3C52-468A-87E7-F3EE381DA3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1">
              <a:extLst>
                <a:ext uri="{FF2B5EF4-FFF2-40B4-BE49-F238E27FC236}">
                  <a16:creationId xmlns:a16="http://schemas.microsoft.com/office/drawing/2014/main" id="{7B184771-5A8E-4ED5-9179-24B19F26C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22">
              <a:extLst>
                <a:ext uri="{FF2B5EF4-FFF2-40B4-BE49-F238E27FC236}">
                  <a16:creationId xmlns:a16="http://schemas.microsoft.com/office/drawing/2014/main" id="{BC5162D1-D64C-4FBA-BE86-11B27A7432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23">
              <a:extLst>
                <a:ext uri="{FF2B5EF4-FFF2-40B4-BE49-F238E27FC236}">
                  <a16:creationId xmlns:a16="http://schemas.microsoft.com/office/drawing/2014/main" id="{9EFF345C-6A58-4123-B2D1-2ED9E36912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24">
              <a:extLst>
                <a:ext uri="{FF2B5EF4-FFF2-40B4-BE49-F238E27FC236}">
                  <a16:creationId xmlns:a16="http://schemas.microsoft.com/office/drawing/2014/main" id="{03CE89F7-AE1C-4370-920E-EE04C4124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25">
              <a:extLst>
                <a:ext uri="{FF2B5EF4-FFF2-40B4-BE49-F238E27FC236}">
                  <a16:creationId xmlns:a16="http://schemas.microsoft.com/office/drawing/2014/main" id="{D6E298F6-F99D-49EF-B614-24D2179C2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26">
              <a:extLst>
                <a:ext uri="{FF2B5EF4-FFF2-40B4-BE49-F238E27FC236}">
                  <a16:creationId xmlns:a16="http://schemas.microsoft.com/office/drawing/2014/main" id="{2424FD35-451D-468C-9EB2-8DA350C12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27">
              <a:extLst>
                <a:ext uri="{FF2B5EF4-FFF2-40B4-BE49-F238E27FC236}">
                  <a16:creationId xmlns:a16="http://schemas.microsoft.com/office/drawing/2014/main" id="{45BC0C6F-B91F-42CC-9046-522FE8223C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28">
              <a:extLst>
                <a:ext uri="{FF2B5EF4-FFF2-40B4-BE49-F238E27FC236}">
                  <a16:creationId xmlns:a16="http://schemas.microsoft.com/office/drawing/2014/main" id="{F88AFBEE-A8B5-4B18-B834-5269F6C13C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29">
              <a:extLst>
                <a:ext uri="{FF2B5EF4-FFF2-40B4-BE49-F238E27FC236}">
                  <a16:creationId xmlns:a16="http://schemas.microsoft.com/office/drawing/2014/main" id="{64B0F493-EC69-4C85-87D4-287628231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0">
              <a:extLst>
                <a:ext uri="{FF2B5EF4-FFF2-40B4-BE49-F238E27FC236}">
                  <a16:creationId xmlns:a16="http://schemas.microsoft.com/office/drawing/2014/main" id="{09920E7F-979C-40F6-8FB1-791325A4A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1">
              <a:extLst>
                <a:ext uri="{FF2B5EF4-FFF2-40B4-BE49-F238E27FC236}">
                  <a16:creationId xmlns:a16="http://schemas.microsoft.com/office/drawing/2014/main" id="{1387BCC3-D7BF-443E-B18C-87B696E64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32">
              <a:extLst>
                <a:ext uri="{FF2B5EF4-FFF2-40B4-BE49-F238E27FC236}">
                  <a16:creationId xmlns:a16="http://schemas.microsoft.com/office/drawing/2014/main" id="{F1C0670D-9FA2-48D7-AFDB-4438ECC3EE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Rectangle 33">
              <a:extLst>
                <a:ext uri="{FF2B5EF4-FFF2-40B4-BE49-F238E27FC236}">
                  <a16:creationId xmlns:a16="http://schemas.microsoft.com/office/drawing/2014/main" id="{34088C0C-CAD1-4E66-A162-1D7020365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4" name="Freeform 34">
              <a:extLst>
                <a:ext uri="{FF2B5EF4-FFF2-40B4-BE49-F238E27FC236}">
                  <a16:creationId xmlns:a16="http://schemas.microsoft.com/office/drawing/2014/main" id="{B8C224A6-72B4-4763-B708-65A321D0D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35">
              <a:extLst>
                <a:ext uri="{FF2B5EF4-FFF2-40B4-BE49-F238E27FC236}">
                  <a16:creationId xmlns:a16="http://schemas.microsoft.com/office/drawing/2014/main" id="{2EE3A964-523C-470B-8B10-09053452C5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36">
              <a:extLst>
                <a:ext uri="{FF2B5EF4-FFF2-40B4-BE49-F238E27FC236}">
                  <a16:creationId xmlns:a16="http://schemas.microsoft.com/office/drawing/2014/main" id="{1B87487E-C0EA-4E2A-8FC0-3D4C4F0177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Freeform 37">
              <a:extLst>
                <a:ext uri="{FF2B5EF4-FFF2-40B4-BE49-F238E27FC236}">
                  <a16:creationId xmlns:a16="http://schemas.microsoft.com/office/drawing/2014/main" id="{D8B57E7E-D885-4A0B-BBA0-E3BC3A68C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8" name="Freeform 38">
              <a:extLst>
                <a:ext uri="{FF2B5EF4-FFF2-40B4-BE49-F238E27FC236}">
                  <a16:creationId xmlns:a16="http://schemas.microsoft.com/office/drawing/2014/main" id="{6FB84573-B84B-4571-A6E5-91CD308E7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39">
              <a:extLst>
                <a:ext uri="{FF2B5EF4-FFF2-40B4-BE49-F238E27FC236}">
                  <a16:creationId xmlns:a16="http://schemas.microsoft.com/office/drawing/2014/main" id="{7EE5EE00-E139-4AB9-ACFC-5E39CFA95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0">
              <a:extLst>
                <a:ext uri="{FF2B5EF4-FFF2-40B4-BE49-F238E27FC236}">
                  <a16:creationId xmlns:a16="http://schemas.microsoft.com/office/drawing/2014/main" id="{5A38A6AA-6753-4EFE-94BB-96DF73975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1">
              <a:extLst>
                <a:ext uri="{FF2B5EF4-FFF2-40B4-BE49-F238E27FC236}">
                  <a16:creationId xmlns:a16="http://schemas.microsoft.com/office/drawing/2014/main" id="{506AB599-570B-4547-97F4-F2C672301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42">
              <a:extLst>
                <a:ext uri="{FF2B5EF4-FFF2-40B4-BE49-F238E27FC236}">
                  <a16:creationId xmlns:a16="http://schemas.microsoft.com/office/drawing/2014/main" id="{9AFDEA1E-DBAB-4507-8D36-786F19A85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43">
              <a:extLst>
                <a:ext uri="{FF2B5EF4-FFF2-40B4-BE49-F238E27FC236}">
                  <a16:creationId xmlns:a16="http://schemas.microsoft.com/office/drawing/2014/main" id="{C824D6F7-0BDF-4C8C-869D-BDDEB07641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44">
              <a:extLst>
                <a:ext uri="{FF2B5EF4-FFF2-40B4-BE49-F238E27FC236}">
                  <a16:creationId xmlns:a16="http://schemas.microsoft.com/office/drawing/2014/main" id="{6953C491-AE0F-4D2B-9474-18D5E8B5D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Rectangle 45">
              <a:extLst>
                <a:ext uri="{FF2B5EF4-FFF2-40B4-BE49-F238E27FC236}">
                  <a16:creationId xmlns:a16="http://schemas.microsoft.com/office/drawing/2014/main" id="{5B956350-9BDD-4090-B2B6-12C13D1CE2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16" name="Freeform 46">
              <a:extLst>
                <a:ext uri="{FF2B5EF4-FFF2-40B4-BE49-F238E27FC236}">
                  <a16:creationId xmlns:a16="http://schemas.microsoft.com/office/drawing/2014/main" id="{ECE31E80-E354-44C3-81E0-4E3E41DDF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47">
              <a:extLst>
                <a:ext uri="{FF2B5EF4-FFF2-40B4-BE49-F238E27FC236}">
                  <a16:creationId xmlns:a16="http://schemas.microsoft.com/office/drawing/2014/main" id="{9DFA35DB-5360-405A-A7EB-064E51FBC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48">
              <a:extLst>
                <a:ext uri="{FF2B5EF4-FFF2-40B4-BE49-F238E27FC236}">
                  <a16:creationId xmlns:a16="http://schemas.microsoft.com/office/drawing/2014/main" id="{2DA499BD-4313-4AD1-BE87-4BEF50FECB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49">
              <a:extLst>
                <a:ext uri="{FF2B5EF4-FFF2-40B4-BE49-F238E27FC236}">
                  <a16:creationId xmlns:a16="http://schemas.microsoft.com/office/drawing/2014/main" id="{680E4C6D-12D1-417A-A709-EC416D98F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0">
              <a:extLst>
                <a:ext uri="{FF2B5EF4-FFF2-40B4-BE49-F238E27FC236}">
                  <a16:creationId xmlns:a16="http://schemas.microsoft.com/office/drawing/2014/main" id="{C93537B4-09B6-4CC6-92DE-3D3BDAC7A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1" name="Freeform 51">
              <a:extLst>
                <a:ext uri="{FF2B5EF4-FFF2-40B4-BE49-F238E27FC236}">
                  <a16:creationId xmlns:a16="http://schemas.microsoft.com/office/drawing/2014/main" id="{5D100FC5-9EA8-4DA7-AFA4-BC60831FD8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2" name="Freeform 52">
              <a:extLst>
                <a:ext uri="{FF2B5EF4-FFF2-40B4-BE49-F238E27FC236}">
                  <a16:creationId xmlns:a16="http://schemas.microsoft.com/office/drawing/2014/main" id="{3F10D757-6A3B-4314-9755-419B3738E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3" name="Freeform 53">
              <a:extLst>
                <a:ext uri="{FF2B5EF4-FFF2-40B4-BE49-F238E27FC236}">
                  <a16:creationId xmlns:a16="http://schemas.microsoft.com/office/drawing/2014/main" id="{28A4D881-D08B-4AAF-866D-7C31601126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4" name="Freeform 54">
              <a:extLst>
                <a:ext uri="{FF2B5EF4-FFF2-40B4-BE49-F238E27FC236}">
                  <a16:creationId xmlns:a16="http://schemas.microsoft.com/office/drawing/2014/main" id="{A666F3F8-571E-483F-9B9F-31EDB91A9C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5" name="Freeform 55">
              <a:extLst>
                <a:ext uri="{FF2B5EF4-FFF2-40B4-BE49-F238E27FC236}">
                  <a16:creationId xmlns:a16="http://schemas.microsoft.com/office/drawing/2014/main" id="{18305C0F-0A00-450D-92A1-313C724398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6" name="Freeform 56">
              <a:extLst>
                <a:ext uri="{FF2B5EF4-FFF2-40B4-BE49-F238E27FC236}">
                  <a16:creationId xmlns:a16="http://schemas.microsoft.com/office/drawing/2014/main" id="{9A5635D8-CCB7-4D16-BB87-B1BC1AC97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7" name="Freeform 57">
              <a:extLst>
                <a:ext uri="{FF2B5EF4-FFF2-40B4-BE49-F238E27FC236}">
                  <a16:creationId xmlns:a16="http://schemas.microsoft.com/office/drawing/2014/main" id="{7C10A784-B5EE-4486-96E7-3CC72B93A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8" name="Freeform 58">
              <a:extLst>
                <a:ext uri="{FF2B5EF4-FFF2-40B4-BE49-F238E27FC236}">
                  <a16:creationId xmlns:a16="http://schemas.microsoft.com/office/drawing/2014/main" id="{AE5FA7CA-916C-4A34-A727-E0289D891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30" name="Picture 2">
            <a:extLst>
              <a:ext uri="{FF2B5EF4-FFF2-40B4-BE49-F238E27FC236}">
                <a16:creationId xmlns:a16="http://schemas.microsoft.com/office/drawing/2014/main" id="{51039561-92F9-40EE-900B-6AA0F5804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9525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D902DA06-324A-48CE-8C20-94535480A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133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6" name="Title 41985"/>
          <p:cNvSpPr>
            <a:spLocks noGrp="1" noChangeArrowheads="1"/>
          </p:cNvSpPr>
          <p:nvPr>
            <p:ph type="ctrTitle"/>
          </p:nvPr>
        </p:nvSpPr>
        <p:spPr>
          <a:xfrm>
            <a:off x="2043113" y="1122363"/>
            <a:ext cx="4527929" cy="4287836"/>
          </a:xfrm>
        </p:spPr>
        <p:txBody>
          <a:bodyPr anchor="ctr">
            <a:normAutofit/>
          </a:bodyPr>
          <a:lstStyle/>
          <a:p>
            <a:pPr algn="r"/>
            <a:r>
              <a:rPr lang="en-US" sz="6000" dirty="0"/>
              <a:t>A</a:t>
            </a:r>
            <a:r>
              <a:rPr lang="en-US" sz="6000"/>
              <a:t>rtificial </a:t>
            </a:r>
            <a:r>
              <a:rPr lang="en-US" sz="6000" dirty="0"/>
              <a:t>Intelligence (CSAI-400)</a:t>
            </a:r>
          </a:p>
        </p:txBody>
      </p:sp>
      <p:sp>
        <p:nvSpPr>
          <p:cNvPr id="41987" name="Subtitle 41986"/>
          <p:cNvSpPr>
            <a:spLocks noGrp="1" noChangeArrowheads="1"/>
          </p:cNvSpPr>
          <p:nvPr>
            <p:ph type="subTitle" idx="1"/>
          </p:nvPr>
        </p:nvSpPr>
        <p:spPr>
          <a:xfrm>
            <a:off x="7851631" y="1122363"/>
            <a:ext cx="2816368" cy="4287834"/>
          </a:xfrm>
        </p:spPr>
        <p:txBody>
          <a:bodyPr anchor="ctr">
            <a:normAutofit/>
          </a:bodyPr>
          <a:lstStyle/>
          <a:p>
            <a:r>
              <a:rPr lang="en-US" sz="2400" dirty="0"/>
              <a:t>City College</a:t>
            </a:r>
          </a:p>
          <a:p>
            <a:r>
              <a:rPr lang="en-US" sz="2400" dirty="0"/>
              <a:t>Parker Hughes</a:t>
            </a:r>
          </a:p>
          <a:p>
            <a:r>
              <a:rPr lang="en-US" sz="2400" dirty="0"/>
              <a:t>Instructor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2">
            <a:extLst>
              <a:ext uri="{FF2B5EF4-FFF2-40B4-BE49-F238E27FC236}">
                <a16:creationId xmlns:a16="http://schemas.microsoft.com/office/drawing/2014/main" id="{59FACE42-44B0-4185-8ED4-9043A78C8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p14="http://schemas.microsoft.com/office/powerpoint/2010/main" xmlns:a14="http://schemas.microsoft.com/office/drawing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3014" name="Group 172">
            <a:extLst>
              <a:ext uri="{FF2B5EF4-FFF2-40B4-BE49-F238E27FC236}">
                <a16:creationId xmlns:a16="http://schemas.microsoft.com/office/drawing/2014/main" id="{A838DBA2-246D-4087-AE0A-6EA2B4B65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B4406F95-9579-494D-BE1E-A012A7F4C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85" name="Rectangle 5">
                <a:extLst>
                  <a:ext uri="{FF2B5EF4-FFF2-40B4-BE49-F238E27FC236}">
                    <a16:creationId xmlns:a16="http://schemas.microsoft.com/office/drawing/2014/main" id="{4C8D671A-5C73-44CA-B6D0-7F3BC195BA6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6" name="Freeform 6">
                <a:extLst>
                  <a:ext uri="{FF2B5EF4-FFF2-40B4-BE49-F238E27FC236}">
                    <a16:creationId xmlns:a16="http://schemas.microsoft.com/office/drawing/2014/main" id="{F0DB3AC8-B5AD-4004-B0B9-74B58BECA0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7" name="Freeform 7">
                <a:extLst>
                  <a:ext uri="{FF2B5EF4-FFF2-40B4-BE49-F238E27FC236}">
                    <a16:creationId xmlns:a16="http://schemas.microsoft.com/office/drawing/2014/main" id="{F3B2C8F3-E236-45B2-B2E1-8460F8FD6D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8" name="Freeform 8">
                <a:extLst>
                  <a:ext uri="{FF2B5EF4-FFF2-40B4-BE49-F238E27FC236}">
                    <a16:creationId xmlns:a16="http://schemas.microsoft.com/office/drawing/2014/main" id="{761EE3AC-0BC2-4A29-AD58-5CB0EEFF96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9" name="Freeform 9">
                <a:extLst>
                  <a:ext uri="{FF2B5EF4-FFF2-40B4-BE49-F238E27FC236}">
                    <a16:creationId xmlns:a16="http://schemas.microsoft.com/office/drawing/2014/main" id="{38DC43BE-83DD-43F3-A21F-9B58B1074F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0" name="Freeform 10">
                <a:extLst>
                  <a:ext uri="{FF2B5EF4-FFF2-40B4-BE49-F238E27FC236}">
                    <a16:creationId xmlns:a16="http://schemas.microsoft.com/office/drawing/2014/main" id="{112583CE-53E8-48F6-9F71-25A32BFD61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1" name="Freeform 11">
                <a:extLst>
                  <a:ext uri="{FF2B5EF4-FFF2-40B4-BE49-F238E27FC236}">
                    <a16:creationId xmlns:a16="http://schemas.microsoft.com/office/drawing/2014/main" id="{229A7966-2C4F-4334-8FB7-08521F984D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2" name="Freeform 12">
                <a:extLst>
                  <a:ext uri="{FF2B5EF4-FFF2-40B4-BE49-F238E27FC236}">
                    <a16:creationId xmlns:a16="http://schemas.microsoft.com/office/drawing/2014/main" id="{656FCF6A-DF5B-42AA-83C4-22CD7B9947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3" name="Freeform 13">
                <a:extLst>
                  <a:ext uri="{FF2B5EF4-FFF2-40B4-BE49-F238E27FC236}">
                    <a16:creationId xmlns:a16="http://schemas.microsoft.com/office/drawing/2014/main" id="{E908B3EE-F31D-4E8D-BF3C-71F5B35F02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4" name="Freeform 14">
                <a:extLst>
                  <a:ext uri="{FF2B5EF4-FFF2-40B4-BE49-F238E27FC236}">
                    <a16:creationId xmlns:a16="http://schemas.microsoft.com/office/drawing/2014/main" id="{DA9F96D7-B42C-4F80-8F26-72388FE0C2E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5" name="Freeform 15">
                <a:extLst>
                  <a:ext uri="{FF2B5EF4-FFF2-40B4-BE49-F238E27FC236}">
                    <a16:creationId xmlns:a16="http://schemas.microsoft.com/office/drawing/2014/main" id="{5C9D5861-5A45-408A-A25E-61ED661AD7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6" name="Line 16">
                <a:extLst>
                  <a:ext uri="{FF2B5EF4-FFF2-40B4-BE49-F238E27FC236}">
                    <a16:creationId xmlns:a16="http://schemas.microsoft.com/office/drawing/2014/main" id="{DEEF5DD7-13B2-4CBB-A1AE-193A618B0F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297" name="Freeform 17">
                <a:extLst>
                  <a:ext uri="{FF2B5EF4-FFF2-40B4-BE49-F238E27FC236}">
                    <a16:creationId xmlns:a16="http://schemas.microsoft.com/office/drawing/2014/main" id="{3D896DDA-5AD2-4360-9E65-A792131051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8" name="Freeform 18">
                <a:extLst>
                  <a:ext uri="{FF2B5EF4-FFF2-40B4-BE49-F238E27FC236}">
                    <a16:creationId xmlns:a16="http://schemas.microsoft.com/office/drawing/2014/main" id="{C088F3B1-D893-4078-8EAE-6A3776F675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9" name="Freeform 19">
                <a:extLst>
                  <a:ext uri="{FF2B5EF4-FFF2-40B4-BE49-F238E27FC236}">
                    <a16:creationId xmlns:a16="http://schemas.microsoft.com/office/drawing/2014/main" id="{23CCB367-42E1-4DEF-BABD-7457EB9F28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0" name="Freeform 20">
                <a:extLst>
                  <a:ext uri="{FF2B5EF4-FFF2-40B4-BE49-F238E27FC236}">
                    <a16:creationId xmlns:a16="http://schemas.microsoft.com/office/drawing/2014/main" id="{BAFD46CE-CD21-4C8E-8ACE-B1A0B74A90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1" name="Rectangle 21">
                <a:extLst>
                  <a:ext uri="{FF2B5EF4-FFF2-40B4-BE49-F238E27FC236}">
                    <a16:creationId xmlns:a16="http://schemas.microsoft.com/office/drawing/2014/main" id="{23980A26-1FFF-4434-A77C-C5A1C96A54B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02" name="Freeform 22">
                <a:extLst>
                  <a:ext uri="{FF2B5EF4-FFF2-40B4-BE49-F238E27FC236}">
                    <a16:creationId xmlns:a16="http://schemas.microsoft.com/office/drawing/2014/main" id="{AE64C1E5-E917-4222-8080-3EF831FB46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3" name="Freeform 23">
                <a:extLst>
                  <a:ext uri="{FF2B5EF4-FFF2-40B4-BE49-F238E27FC236}">
                    <a16:creationId xmlns:a16="http://schemas.microsoft.com/office/drawing/2014/main" id="{D4D42DE6-99E5-4D28-834E-6601A7DD93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4" name="Freeform 24">
                <a:extLst>
                  <a:ext uri="{FF2B5EF4-FFF2-40B4-BE49-F238E27FC236}">
                    <a16:creationId xmlns:a16="http://schemas.microsoft.com/office/drawing/2014/main" id="{194304B3-4C44-49E0-A677-19E2DA8CC9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5" name="Freeform 25">
                <a:extLst>
                  <a:ext uri="{FF2B5EF4-FFF2-40B4-BE49-F238E27FC236}">
                    <a16:creationId xmlns:a16="http://schemas.microsoft.com/office/drawing/2014/main" id="{C726387F-F77D-4FB6-A177-1DC6115E84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6" name="Freeform 26">
                <a:extLst>
                  <a:ext uri="{FF2B5EF4-FFF2-40B4-BE49-F238E27FC236}">
                    <a16:creationId xmlns:a16="http://schemas.microsoft.com/office/drawing/2014/main" id="{2F09766D-0653-4646-BA37-8FC23294BA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7" name="Freeform 27">
                <a:extLst>
                  <a:ext uri="{FF2B5EF4-FFF2-40B4-BE49-F238E27FC236}">
                    <a16:creationId xmlns:a16="http://schemas.microsoft.com/office/drawing/2014/main" id="{F50D9867-C9E0-462B-894F-B2F97E26AC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8" name="Freeform 28">
                <a:extLst>
                  <a:ext uri="{FF2B5EF4-FFF2-40B4-BE49-F238E27FC236}">
                    <a16:creationId xmlns:a16="http://schemas.microsoft.com/office/drawing/2014/main" id="{44179987-9B3B-4BC1-9BDA-EC9F30A379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9" name="Freeform 29">
                <a:extLst>
                  <a:ext uri="{FF2B5EF4-FFF2-40B4-BE49-F238E27FC236}">
                    <a16:creationId xmlns:a16="http://schemas.microsoft.com/office/drawing/2014/main" id="{EF0E5480-8C2D-4FFE-9357-938DF0642B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0" name="Freeform 30">
                <a:extLst>
                  <a:ext uri="{FF2B5EF4-FFF2-40B4-BE49-F238E27FC236}">
                    <a16:creationId xmlns:a16="http://schemas.microsoft.com/office/drawing/2014/main" id="{FDAC2F76-95E6-4EE4-8A26-47CDAE5C62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1" name="Freeform 31">
                <a:extLst>
                  <a:ext uri="{FF2B5EF4-FFF2-40B4-BE49-F238E27FC236}">
                    <a16:creationId xmlns:a16="http://schemas.microsoft.com/office/drawing/2014/main" id="{249EB4AA-5D5B-4A3A-9F2D-6E4EDF2046C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375D3DC5-0B19-4EA9-A350-6218AC28CD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75" name="Freeform 32">
                <a:extLst>
                  <a:ext uri="{FF2B5EF4-FFF2-40B4-BE49-F238E27FC236}">
                    <a16:creationId xmlns:a16="http://schemas.microsoft.com/office/drawing/2014/main" id="{86B5A458-9418-4EDA-9B6F-E4754ABAD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6" name="Freeform 33">
                <a:extLst>
                  <a:ext uri="{FF2B5EF4-FFF2-40B4-BE49-F238E27FC236}">
                    <a16:creationId xmlns:a16="http://schemas.microsoft.com/office/drawing/2014/main" id="{6307D20D-BE6F-4BFD-8A35-230A01AD72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7" name="Freeform 34">
                <a:extLst>
                  <a:ext uri="{FF2B5EF4-FFF2-40B4-BE49-F238E27FC236}">
                    <a16:creationId xmlns:a16="http://schemas.microsoft.com/office/drawing/2014/main" id="{37A04039-8217-4B7F-8F43-4039DF087D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8" name="Freeform 35">
                <a:extLst>
                  <a:ext uri="{FF2B5EF4-FFF2-40B4-BE49-F238E27FC236}">
                    <a16:creationId xmlns:a16="http://schemas.microsoft.com/office/drawing/2014/main" id="{CA6CE641-5DEB-4A06-B9C3-B726A334C2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9" name="Freeform 36">
                <a:extLst>
                  <a:ext uri="{FF2B5EF4-FFF2-40B4-BE49-F238E27FC236}">
                    <a16:creationId xmlns:a16="http://schemas.microsoft.com/office/drawing/2014/main" id="{D08C7C1C-DF39-4479-94BD-47E71DE422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0" name="Freeform 37">
                <a:extLst>
                  <a:ext uri="{FF2B5EF4-FFF2-40B4-BE49-F238E27FC236}">
                    <a16:creationId xmlns:a16="http://schemas.microsoft.com/office/drawing/2014/main" id="{27C5EAA7-E449-48C0-9B14-E677E6ECF8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1" name="Freeform 38">
                <a:extLst>
                  <a:ext uri="{FF2B5EF4-FFF2-40B4-BE49-F238E27FC236}">
                    <a16:creationId xmlns:a16="http://schemas.microsoft.com/office/drawing/2014/main" id="{AA6A8A39-39D4-41FE-9974-CB46106A73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2" name="Freeform 39">
                <a:extLst>
                  <a:ext uri="{FF2B5EF4-FFF2-40B4-BE49-F238E27FC236}">
                    <a16:creationId xmlns:a16="http://schemas.microsoft.com/office/drawing/2014/main" id="{433C6D82-AE91-4A0C-97C6-34399C9084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3" name="Freeform 40">
                <a:extLst>
                  <a:ext uri="{FF2B5EF4-FFF2-40B4-BE49-F238E27FC236}">
                    <a16:creationId xmlns:a16="http://schemas.microsoft.com/office/drawing/2014/main" id="{D4C06E36-D233-423A-BC95-5B4D5BE35C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4" name="Rectangle 41">
                <a:extLst>
                  <a:ext uri="{FF2B5EF4-FFF2-40B4-BE49-F238E27FC236}">
                    <a16:creationId xmlns:a16="http://schemas.microsoft.com/office/drawing/2014/main" id="{E1B0EEC1-CF7A-4761-B477-941DB41A83D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9AE4726C-1831-4FE3-9A11-227F0DC2F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313" name="Rectangle 312">
              <a:extLst>
                <a:ext uri="{FF2B5EF4-FFF2-40B4-BE49-F238E27FC236}">
                  <a16:creationId xmlns:a16="http://schemas.microsoft.com/office/drawing/2014/main" id="{B651D7F7-8C54-448E-A268-1CBFAD87D4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4" name="Picture 2">
              <a:extLst>
                <a:ext uri="{FF2B5EF4-FFF2-40B4-BE49-F238E27FC236}">
                  <a16:creationId xmlns:a16="http://schemas.microsoft.com/office/drawing/2014/main" id="{E3B56E94-40E1-489A-98B2-A3238D66A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:p14="http://schemas.microsoft.com/office/powerpoint/2010/main" xmlns:a14="http://schemas.microsoft.com/office/drawing/2010/main" xmlns:a16="http://schemas.microsoft.com/office/drawing/2014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996697" y="618518"/>
            <a:ext cx="6050713" cy="14785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 Introduction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5F4616-A29F-4058-ADF6-F2EA4E54FB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31" r="12749" b="-1"/>
          <a:stretch/>
        </p:blipFill>
        <p:spPr>
          <a:xfrm>
            <a:off x="-5597" y="10"/>
            <a:ext cx="4635583" cy="6857990"/>
          </a:xfrm>
          <a:prstGeom prst="rect">
            <a:avLst/>
          </a:prstGeom>
        </p:spPr>
      </p:pic>
      <p:grpSp>
        <p:nvGrpSpPr>
          <p:cNvPr id="315" name="Group 314">
            <a:extLst>
              <a:ext uri="{FF2B5EF4-FFF2-40B4-BE49-F238E27FC236}">
                <a16:creationId xmlns:a16="http://schemas.microsoft.com/office/drawing/2014/main" id="{E916825F-759B-4F1A-BA80-AF7137691E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0AF64541-DE3B-4DBB-84E1-907956469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17" name="Freeform 6">
              <a:extLst>
                <a:ext uri="{FF2B5EF4-FFF2-40B4-BE49-F238E27FC236}">
                  <a16:creationId xmlns:a16="http://schemas.microsoft.com/office/drawing/2014/main" id="{9175DCC0-514A-4CA1-AD9A-1BB0FFF1B4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8" name="Freeform 7">
              <a:extLst>
                <a:ext uri="{FF2B5EF4-FFF2-40B4-BE49-F238E27FC236}">
                  <a16:creationId xmlns:a16="http://schemas.microsoft.com/office/drawing/2014/main" id="{10371924-94D9-48AF-9D5B-6471775BE8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9" name="Rectangle 318">
              <a:extLst>
                <a:ext uri="{FF2B5EF4-FFF2-40B4-BE49-F238E27FC236}">
                  <a16:creationId xmlns:a16="http://schemas.microsoft.com/office/drawing/2014/main" id="{7C964FF9-A41A-438C-A22B-62690C98F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20" name="Freeform 9">
              <a:extLst>
                <a:ext uri="{FF2B5EF4-FFF2-40B4-BE49-F238E27FC236}">
                  <a16:creationId xmlns:a16="http://schemas.microsoft.com/office/drawing/2014/main" id="{61716CD6-1875-4567-B3E2-364CD0960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1" name="Freeform 10">
              <a:extLst>
                <a:ext uri="{FF2B5EF4-FFF2-40B4-BE49-F238E27FC236}">
                  <a16:creationId xmlns:a16="http://schemas.microsoft.com/office/drawing/2014/main" id="{31A293D3-7189-453D-AB91-1291AAFF3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2" name="Freeform 11">
              <a:extLst>
                <a:ext uri="{FF2B5EF4-FFF2-40B4-BE49-F238E27FC236}">
                  <a16:creationId xmlns:a16="http://schemas.microsoft.com/office/drawing/2014/main" id="{87CB4EFE-58B3-4326-9CFB-A2AFADDFA5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3" name="Freeform 12">
              <a:extLst>
                <a:ext uri="{FF2B5EF4-FFF2-40B4-BE49-F238E27FC236}">
                  <a16:creationId xmlns:a16="http://schemas.microsoft.com/office/drawing/2014/main" id="{249CF4D3-B5A3-4287-BC9D-E9BB8FA6E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4" name="Freeform 13">
              <a:extLst>
                <a:ext uri="{FF2B5EF4-FFF2-40B4-BE49-F238E27FC236}">
                  <a16:creationId xmlns:a16="http://schemas.microsoft.com/office/drawing/2014/main" id="{4D2515F2-4D11-41AF-A6B1-7D084BEA9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5" name="Freeform 14">
              <a:extLst>
                <a:ext uri="{FF2B5EF4-FFF2-40B4-BE49-F238E27FC236}">
                  <a16:creationId xmlns:a16="http://schemas.microsoft.com/office/drawing/2014/main" id="{331BCBF4-0DC2-426E-84B3-AE38E403C9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6" name="Freeform 15">
              <a:extLst>
                <a:ext uri="{FF2B5EF4-FFF2-40B4-BE49-F238E27FC236}">
                  <a16:creationId xmlns:a16="http://schemas.microsoft.com/office/drawing/2014/main" id="{EC8AF156-0BE9-437D-A83B-87364146D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7" name="Freeform 16">
              <a:extLst>
                <a:ext uri="{FF2B5EF4-FFF2-40B4-BE49-F238E27FC236}">
                  <a16:creationId xmlns:a16="http://schemas.microsoft.com/office/drawing/2014/main" id="{AC8CB256-3F62-4406-88F5-CE2421FF2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8" name="Freeform 17">
              <a:extLst>
                <a:ext uri="{FF2B5EF4-FFF2-40B4-BE49-F238E27FC236}">
                  <a16:creationId xmlns:a16="http://schemas.microsoft.com/office/drawing/2014/main" id="{F3E812EB-415E-4B60-B0FB-65386882C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9" name="Freeform 18">
              <a:extLst>
                <a:ext uri="{FF2B5EF4-FFF2-40B4-BE49-F238E27FC236}">
                  <a16:creationId xmlns:a16="http://schemas.microsoft.com/office/drawing/2014/main" id="{EB4C95D7-8E6D-45EC-8CA1-9123D718E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0" name="Freeform 19">
              <a:extLst>
                <a:ext uri="{FF2B5EF4-FFF2-40B4-BE49-F238E27FC236}">
                  <a16:creationId xmlns:a16="http://schemas.microsoft.com/office/drawing/2014/main" id="{83F62FD2-2F62-4495-997C-8BD7F95AB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1" name="Freeform 20">
              <a:extLst>
                <a:ext uri="{FF2B5EF4-FFF2-40B4-BE49-F238E27FC236}">
                  <a16:creationId xmlns:a16="http://schemas.microsoft.com/office/drawing/2014/main" id="{B7DFE0F9-22A3-4846-8D4E-0D193BD32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2" name="Freeform 21">
              <a:extLst>
                <a:ext uri="{FF2B5EF4-FFF2-40B4-BE49-F238E27FC236}">
                  <a16:creationId xmlns:a16="http://schemas.microsoft.com/office/drawing/2014/main" id="{244DAF25-7415-491A-9FF6-E04BC2DC2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3" name="Freeform 22">
              <a:extLst>
                <a:ext uri="{FF2B5EF4-FFF2-40B4-BE49-F238E27FC236}">
                  <a16:creationId xmlns:a16="http://schemas.microsoft.com/office/drawing/2014/main" id="{7ACA3646-863C-4D00-A58A-62C7FE71CE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4" name="Freeform 23">
              <a:extLst>
                <a:ext uri="{FF2B5EF4-FFF2-40B4-BE49-F238E27FC236}">
                  <a16:creationId xmlns:a16="http://schemas.microsoft.com/office/drawing/2014/main" id="{0EA18B38-BD42-45ED-8458-FB205DBC76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5" name="Freeform 24">
              <a:extLst>
                <a:ext uri="{FF2B5EF4-FFF2-40B4-BE49-F238E27FC236}">
                  <a16:creationId xmlns:a16="http://schemas.microsoft.com/office/drawing/2014/main" id="{45302917-5DBE-4CF2-B52F-478F93FDDE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6" name="Freeform 25">
              <a:extLst>
                <a:ext uri="{FF2B5EF4-FFF2-40B4-BE49-F238E27FC236}">
                  <a16:creationId xmlns:a16="http://schemas.microsoft.com/office/drawing/2014/main" id="{8E61E6FD-D40E-479C-ABE9-2B69AE20D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7" name="Freeform 26">
              <a:extLst>
                <a:ext uri="{FF2B5EF4-FFF2-40B4-BE49-F238E27FC236}">
                  <a16:creationId xmlns:a16="http://schemas.microsoft.com/office/drawing/2014/main" id="{2F4DEB4F-F824-48D7-AF9B-B5D905DCD1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8" name="Freeform 27">
              <a:extLst>
                <a:ext uri="{FF2B5EF4-FFF2-40B4-BE49-F238E27FC236}">
                  <a16:creationId xmlns:a16="http://schemas.microsoft.com/office/drawing/2014/main" id="{F76CFA02-6090-4464-B573-BCA350C90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9" name="Freeform 28">
              <a:extLst>
                <a:ext uri="{FF2B5EF4-FFF2-40B4-BE49-F238E27FC236}">
                  <a16:creationId xmlns:a16="http://schemas.microsoft.com/office/drawing/2014/main" id="{51BE8BEC-76C7-41FE-AB76-35194C2442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0" name="Freeform 29">
              <a:extLst>
                <a:ext uri="{FF2B5EF4-FFF2-40B4-BE49-F238E27FC236}">
                  <a16:creationId xmlns:a16="http://schemas.microsoft.com/office/drawing/2014/main" id="{710F61D4-3B34-45A9-B9B7-CE0373AB4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1" name="Freeform 30">
              <a:extLst>
                <a:ext uri="{FF2B5EF4-FFF2-40B4-BE49-F238E27FC236}">
                  <a16:creationId xmlns:a16="http://schemas.microsoft.com/office/drawing/2014/main" id="{451F080F-4CFB-4626-87CA-BB4CACA1C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2" name="Freeform 31">
              <a:extLst>
                <a:ext uri="{FF2B5EF4-FFF2-40B4-BE49-F238E27FC236}">
                  <a16:creationId xmlns:a16="http://schemas.microsoft.com/office/drawing/2014/main" id="{667BBD71-2295-4A66-B76C-F82175C2B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3" name="Freeform 32">
              <a:extLst>
                <a:ext uri="{FF2B5EF4-FFF2-40B4-BE49-F238E27FC236}">
                  <a16:creationId xmlns:a16="http://schemas.microsoft.com/office/drawing/2014/main" id="{B6644DE8-5BD1-4D5F-B245-0D3A21BCE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A4DE8FD0-E681-4D9C-85C2-BEA4C2B3A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45" name="Freeform 34">
              <a:extLst>
                <a:ext uri="{FF2B5EF4-FFF2-40B4-BE49-F238E27FC236}">
                  <a16:creationId xmlns:a16="http://schemas.microsoft.com/office/drawing/2014/main" id="{D46033BD-1026-4388-B926-9D11E1D7C4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6" name="Freeform 35">
              <a:extLst>
                <a:ext uri="{FF2B5EF4-FFF2-40B4-BE49-F238E27FC236}">
                  <a16:creationId xmlns:a16="http://schemas.microsoft.com/office/drawing/2014/main" id="{1FA74D4C-2E28-42C5-A7FA-3C7D6BD8B7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7" name="Freeform 36">
              <a:extLst>
                <a:ext uri="{FF2B5EF4-FFF2-40B4-BE49-F238E27FC236}">
                  <a16:creationId xmlns:a16="http://schemas.microsoft.com/office/drawing/2014/main" id="{FADF7B3F-903C-456C-983E-C9868DDAB9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8" name="Freeform 37">
              <a:extLst>
                <a:ext uri="{FF2B5EF4-FFF2-40B4-BE49-F238E27FC236}">
                  <a16:creationId xmlns:a16="http://schemas.microsoft.com/office/drawing/2014/main" id="{033F8698-1549-44AD-8DAD-0055D7B80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9" name="Freeform 38">
              <a:extLst>
                <a:ext uri="{FF2B5EF4-FFF2-40B4-BE49-F238E27FC236}">
                  <a16:creationId xmlns:a16="http://schemas.microsoft.com/office/drawing/2014/main" id="{F1BDD4B6-46FD-4048-ADF1-32EADD9E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0" name="Freeform 39">
              <a:extLst>
                <a:ext uri="{FF2B5EF4-FFF2-40B4-BE49-F238E27FC236}">
                  <a16:creationId xmlns:a16="http://schemas.microsoft.com/office/drawing/2014/main" id="{E7F387A7-B3BF-4B1A-BFCA-2D21AD3D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1" name="Freeform 40">
              <a:extLst>
                <a:ext uri="{FF2B5EF4-FFF2-40B4-BE49-F238E27FC236}">
                  <a16:creationId xmlns:a16="http://schemas.microsoft.com/office/drawing/2014/main" id="{7A1B6BC8-EA82-459D-A0E0-4EBE394E7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2" name="Freeform 41">
              <a:extLst>
                <a:ext uri="{FF2B5EF4-FFF2-40B4-BE49-F238E27FC236}">
                  <a16:creationId xmlns:a16="http://schemas.microsoft.com/office/drawing/2014/main" id="{8B94E190-DDC2-4545-906F-A1699BD73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3" name="Freeform 42">
              <a:extLst>
                <a:ext uri="{FF2B5EF4-FFF2-40B4-BE49-F238E27FC236}">
                  <a16:creationId xmlns:a16="http://schemas.microsoft.com/office/drawing/2014/main" id="{D9807239-A5BA-4BB3-9194-BCE3B2F21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4" name="Freeform 43">
              <a:extLst>
                <a:ext uri="{FF2B5EF4-FFF2-40B4-BE49-F238E27FC236}">
                  <a16:creationId xmlns:a16="http://schemas.microsoft.com/office/drawing/2014/main" id="{04D300FD-DC53-4375-8981-09EA63BCF1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5" name="Freeform 44">
              <a:extLst>
                <a:ext uri="{FF2B5EF4-FFF2-40B4-BE49-F238E27FC236}">
                  <a16:creationId xmlns:a16="http://schemas.microsoft.com/office/drawing/2014/main" id="{1DF83FFD-4C16-41FD-928F-6E88AFC451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id="{A5B4BC2F-B667-462B-99D8-0C433124A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57" name="Freeform 46">
              <a:extLst>
                <a:ext uri="{FF2B5EF4-FFF2-40B4-BE49-F238E27FC236}">
                  <a16:creationId xmlns:a16="http://schemas.microsoft.com/office/drawing/2014/main" id="{0CBD9EFB-AC61-4674-B75A-56449003C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8" name="Freeform 47">
              <a:extLst>
                <a:ext uri="{FF2B5EF4-FFF2-40B4-BE49-F238E27FC236}">
                  <a16:creationId xmlns:a16="http://schemas.microsoft.com/office/drawing/2014/main" id="{1AD4BBB0-F6A7-451F-BE09-DF619F38E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9" name="Freeform 48">
              <a:extLst>
                <a:ext uri="{FF2B5EF4-FFF2-40B4-BE49-F238E27FC236}">
                  <a16:creationId xmlns:a16="http://schemas.microsoft.com/office/drawing/2014/main" id="{A258B285-AE5E-473A-AA72-3C95E1D83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0" name="Freeform 49">
              <a:extLst>
                <a:ext uri="{FF2B5EF4-FFF2-40B4-BE49-F238E27FC236}">
                  <a16:creationId xmlns:a16="http://schemas.microsoft.com/office/drawing/2014/main" id="{7BEEDDE5-CB8A-4DF9-858F-4D9462D95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1" name="Freeform 50">
              <a:extLst>
                <a:ext uri="{FF2B5EF4-FFF2-40B4-BE49-F238E27FC236}">
                  <a16:creationId xmlns:a16="http://schemas.microsoft.com/office/drawing/2014/main" id="{DA1C731B-9B66-4D65-BF47-04B118107B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2" name="Freeform 51">
              <a:extLst>
                <a:ext uri="{FF2B5EF4-FFF2-40B4-BE49-F238E27FC236}">
                  <a16:creationId xmlns:a16="http://schemas.microsoft.com/office/drawing/2014/main" id="{58DBFEC6-C6DC-4B7A-934F-5A79EC3280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3" name="Freeform 52">
              <a:extLst>
                <a:ext uri="{FF2B5EF4-FFF2-40B4-BE49-F238E27FC236}">
                  <a16:creationId xmlns:a16="http://schemas.microsoft.com/office/drawing/2014/main" id="{9948D8CB-2DBE-4E48-98EA-DF9E2666A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4" name="Freeform 53">
              <a:extLst>
                <a:ext uri="{FF2B5EF4-FFF2-40B4-BE49-F238E27FC236}">
                  <a16:creationId xmlns:a16="http://schemas.microsoft.com/office/drawing/2014/main" id="{56AB69F6-9F0B-4AB6-BCA8-AA2FD69E99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5" name="Freeform 54">
              <a:extLst>
                <a:ext uri="{FF2B5EF4-FFF2-40B4-BE49-F238E27FC236}">
                  <a16:creationId xmlns:a16="http://schemas.microsoft.com/office/drawing/2014/main" id="{0E7FB426-288D-4B0B-B73B-10CCC0EF41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6" name="Freeform 55">
              <a:extLst>
                <a:ext uri="{FF2B5EF4-FFF2-40B4-BE49-F238E27FC236}">
                  <a16:creationId xmlns:a16="http://schemas.microsoft.com/office/drawing/2014/main" id="{A5C59C6B-46C9-48C9-9F57-2EE738B53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7" name="Freeform 56">
              <a:extLst>
                <a:ext uri="{FF2B5EF4-FFF2-40B4-BE49-F238E27FC236}">
                  <a16:creationId xmlns:a16="http://schemas.microsoft.com/office/drawing/2014/main" id="{7CE85F33-17DC-4273-B06F-D17109444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8" name="Freeform 57">
              <a:extLst>
                <a:ext uri="{FF2B5EF4-FFF2-40B4-BE49-F238E27FC236}">
                  <a16:creationId xmlns:a16="http://schemas.microsoft.com/office/drawing/2014/main" id="{5CD001CF-F2C4-4810-A8D9-679F9F89E5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9" name="Freeform 58">
              <a:extLst>
                <a:ext uri="{FF2B5EF4-FFF2-40B4-BE49-F238E27FC236}">
                  <a16:creationId xmlns:a16="http://schemas.microsoft.com/office/drawing/2014/main" id="{69F4BCDD-D153-40D2-8DD1-2509EE0CE4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430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968958" y="2249487"/>
            <a:ext cx="6078453" cy="354171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CSAI-400 is designed for upper division students and working professionals</a:t>
            </a:r>
          </a:p>
          <a:p>
            <a:pPr lvl="1"/>
            <a:r>
              <a:rPr lang="en-US" dirty="0"/>
              <a:t>Prerequisites : CS – 100A and B; CS – 301</a:t>
            </a:r>
          </a:p>
          <a:p>
            <a:pPr lvl="1"/>
            <a:r>
              <a:rPr lang="en-US" dirty="0"/>
              <a:t>This computer science course provides an overview of AI, and explains how it can be used to build applications that help organizations be more efficient.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5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topics</a:t>
            </a:r>
          </a:p>
        </p:txBody>
      </p:sp>
      <p:sp>
        <p:nvSpPr>
          <p:cNvPr id="45059" name="Text Placeholder 450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Machine learning – AI basics</a:t>
            </a:r>
          </a:p>
          <a:p>
            <a:r>
              <a:rPr lang="en-US" dirty="0"/>
              <a:t>Understanding language</a:t>
            </a:r>
          </a:p>
          <a:p>
            <a:r>
              <a:rPr lang="en-US" dirty="0"/>
              <a:t>Computer vision</a:t>
            </a:r>
          </a:p>
          <a:p>
            <a:r>
              <a:rPr lang="en-US" dirty="0"/>
              <a:t>Bots</a:t>
            </a:r>
          </a:p>
          <a:p>
            <a:r>
              <a:rPr lang="en-US" dirty="0"/>
              <a:t>Development and methods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84</Words>
  <Application>Microsoft Office PowerPoint</Application>
  <PresentationFormat>Widescreen</PresentationFormat>
  <Paragraphs>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Tw Cen MT</vt:lpstr>
      <vt:lpstr>Circuit</vt:lpstr>
      <vt:lpstr>Artificial Intelligence (CSAI-400)</vt:lpstr>
      <vt:lpstr>Course Introduction</vt:lpstr>
      <vt:lpstr>Course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(CSAI-400)</dc:title>
  <dc:creator>Your Name</dc:creator>
  <cp:lastModifiedBy>Your Name</cp:lastModifiedBy>
  <cp:revision>2</cp:revision>
  <dcterms:created xsi:type="dcterms:W3CDTF">2018-07-16T19:49:51Z</dcterms:created>
  <dcterms:modified xsi:type="dcterms:W3CDTF">2018-08-03T22:33:09Z</dcterms:modified>
</cp:coreProperties>
</file>