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9" r:id="rId3"/>
    <p:sldId id="260" r:id="rId4"/>
    <p:sldId id="257" r:id="rId5"/>
    <p:sldId id="262" r:id="rId6"/>
    <p:sldId id="264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90" y="9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70" d="100"/>
        <a:sy n="7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8162342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42117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70080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54721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93934763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36109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162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5530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555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7415435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4719085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8C1725E-2B0E-4274-BFD3-8450F2BFF5DA}" type="datetimeFigureOut">
              <a:rPr lang="en-US" smtClean="0"/>
              <a:t>2/25/2019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74495AB8-2C49-410F-A359-106E988F7061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882758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ic.example.com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DC8924-6239-49CB-8CBE-1C1A3444105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6600" dirty="0"/>
              <a:t>Southwest Insurance Company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88242E4-8FFF-4A48-BCFA-C12BACD1FD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The Best in Health Care Since 1990</a:t>
            </a:r>
          </a:p>
        </p:txBody>
      </p:sp>
    </p:spTree>
    <p:extLst>
      <p:ext uri="{BB962C8B-B14F-4D97-AF65-F5344CB8AC3E}">
        <p14:creationId xmlns:p14="http://schemas.microsoft.com/office/powerpoint/2010/main" val="11979021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F4AB6C-13D2-49B7-A878-187EE4BFA7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About Us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4294CA8-EA85-4A8C-9595-C40E968BD4DC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8000" b="1" dirty="0">
                <a:solidFill>
                  <a:schemeClr val="accent6">
                    <a:lumMod val="75000"/>
                  </a:schemeClr>
                </a:solidFill>
              </a:rPr>
              <a:t>S</a:t>
            </a:r>
            <a:r>
              <a:rPr lang="en-US" sz="4800" dirty="0"/>
              <a:t>outhwest</a:t>
            </a:r>
          </a:p>
          <a:p>
            <a:pPr marL="0" indent="0">
              <a:buNone/>
            </a:pPr>
            <a:r>
              <a:rPr lang="en-US" sz="8000" b="1" dirty="0">
                <a:solidFill>
                  <a:schemeClr val="accent6">
                    <a:lumMod val="75000"/>
                  </a:schemeClr>
                </a:solidFill>
              </a:rPr>
              <a:t>I</a:t>
            </a:r>
            <a:r>
              <a:rPr lang="en-US" sz="4800" dirty="0"/>
              <a:t>nsurance</a:t>
            </a:r>
          </a:p>
          <a:p>
            <a:pPr marL="0" indent="0">
              <a:buNone/>
            </a:pPr>
            <a:r>
              <a:rPr lang="en-US" sz="8000" b="1" dirty="0">
                <a:solidFill>
                  <a:schemeClr val="accent6">
                    <a:lumMod val="75000"/>
                  </a:schemeClr>
                </a:solidFill>
              </a:rPr>
              <a:t>C</a:t>
            </a:r>
            <a:r>
              <a:rPr lang="en-US" sz="4800" dirty="0"/>
              <a:t>ompany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3DE16A3-6873-460D-AD54-3D03236E46FB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49903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80051E-FA4A-4A93-99C7-7C55383213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Choose Southwest Insurance Company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7D5D83-CEE6-4523-8E02-B13F97C41ADC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Reliable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Trustworthy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Customer-focused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/>
              <a:t>Dedicated customer service team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/>
              <a:t>24/7 support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Dependable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Stable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08B2808-D00F-4B44-BF7B-B1914380007C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7988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BAFE68-D8C1-44EA-BC6C-70812A73D9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Types of Plans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6BED94-FB93-422C-B594-DC6C6D368AD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Life</a:t>
            </a:r>
          </a:p>
          <a:p>
            <a:r>
              <a:rPr lang="en-US" dirty="0"/>
              <a:t>Health</a:t>
            </a:r>
          </a:p>
          <a:p>
            <a:pPr lvl="1"/>
            <a:r>
              <a:rPr lang="en-US" dirty="0"/>
              <a:t>HMO</a:t>
            </a:r>
          </a:p>
          <a:p>
            <a:pPr lvl="1"/>
            <a:r>
              <a:rPr lang="en-US" dirty="0"/>
              <a:t>PPO</a:t>
            </a:r>
          </a:p>
          <a:p>
            <a:pPr lvl="1"/>
            <a:r>
              <a:rPr lang="en-US" dirty="0"/>
              <a:t>POS</a:t>
            </a:r>
          </a:p>
          <a:p>
            <a:r>
              <a:rPr lang="en-US" dirty="0"/>
              <a:t>Disability</a:t>
            </a:r>
          </a:p>
          <a:p>
            <a:pPr lvl="1"/>
            <a:r>
              <a:rPr lang="en-US" dirty="0"/>
              <a:t>Long-term</a:t>
            </a:r>
          </a:p>
          <a:p>
            <a:pPr lvl="1"/>
            <a:r>
              <a:rPr lang="en-US" dirty="0"/>
              <a:t>Short-term</a:t>
            </a:r>
          </a:p>
        </p:txBody>
      </p:sp>
    </p:spTree>
    <p:extLst>
      <p:ext uri="{BB962C8B-B14F-4D97-AF65-F5344CB8AC3E}">
        <p14:creationId xmlns:p14="http://schemas.microsoft.com/office/powerpoint/2010/main" val="36651988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5C530D-E1FD-4DEE-ACAB-46A5D5296F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For More Information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55B444-B6A6-4D0F-81DC-D659E7E715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3600" dirty="0"/>
              <a:t>Southwest Insurance Company</a:t>
            </a:r>
            <a:br>
              <a:rPr lang="en-US" sz="3600" dirty="0"/>
            </a:br>
            <a:r>
              <a:rPr lang="en-US" sz="3600" dirty="0"/>
              <a:t>9720 Birch Blvd.</a:t>
            </a:r>
            <a:br>
              <a:rPr lang="en-US" sz="3600" dirty="0"/>
            </a:br>
            <a:r>
              <a:rPr lang="en-US" sz="3600" dirty="0"/>
              <a:t>Houston, TX 77002</a:t>
            </a:r>
          </a:p>
          <a:p>
            <a:pPr marL="0" indent="0">
              <a:buNone/>
            </a:pPr>
            <a:r>
              <a:rPr lang="en-US" sz="3600" dirty="0"/>
              <a:t>(281) 555-0187</a:t>
            </a:r>
          </a:p>
          <a:p>
            <a:pPr marL="0" indent="0">
              <a:buNone/>
            </a:pPr>
            <a:r>
              <a:rPr lang="en-US" sz="3600" dirty="0"/>
              <a:t>a.scorsone@sic.example.com</a:t>
            </a:r>
          </a:p>
          <a:p>
            <a:pPr marL="0" indent="0">
              <a:buNone/>
            </a:pPr>
            <a:r>
              <a:rPr lang="en-US" sz="3600" dirty="0">
                <a:hlinkClick r:id="rId2"/>
              </a:rPr>
              <a:t>www.sic.example.com</a:t>
            </a:r>
            <a:r>
              <a:rPr lang="en-US" sz="36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8349748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29C249C9-61E4-4491-8AFD-E8FA06DF89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4294CA8-EA85-4A8C-9595-C40E968BD4DC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8000" b="1" dirty="0">
                <a:solidFill>
                  <a:schemeClr val="accent6">
                    <a:lumMod val="75000"/>
                  </a:schemeClr>
                </a:solidFill>
              </a:rPr>
              <a:t>S</a:t>
            </a:r>
            <a:r>
              <a:rPr lang="en-US" sz="4800" dirty="0"/>
              <a:t>outhwest</a:t>
            </a:r>
          </a:p>
          <a:p>
            <a:pPr marL="0" indent="0">
              <a:buNone/>
            </a:pPr>
            <a:r>
              <a:rPr lang="en-US" sz="8000" b="1" dirty="0">
                <a:solidFill>
                  <a:schemeClr val="accent6">
                    <a:lumMod val="75000"/>
                  </a:schemeClr>
                </a:solidFill>
              </a:rPr>
              <a:t>I</a:t>
            </a:r>
            <a:r>
              <a:rPr lang="en-US" sz="4800" dirty="0"/>
              <a:t>nsurance</a:t>
            </a:r>
          </a:p>
          <a:p>
            <a:pPr marL="0" indent="0">
              <a:buNone/>
            </a:pPr>
            <a:r>
              <a:rPr lang="en-US" sz="8000" b="1" dirty="0">
                <a:solidFill>
                  <a:schemeClr val="accent6">
                    <a:lumMod val="75000"/>
                  </a:schemeClr>
                </a:solidFill>
              </a:rPr>
              <a:t>C</a:t>
            </a:r>
            <a:r>
              <a:rPr lang="en-US" sz="4800" dirty="0"/>
              <a:t>ompany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3DE16A3-6873-460D-AD54-3D03236E46FB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877622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A2E40"/>
      </a:dk2>
      <a:lt2>
        <a:srgbClr val="EBE7DD"/>
      </a:lt2>
      <a:accent1>
        <a:srgbClr val="69A1AB"/>
      </a:accent1>
      <a:accent2>
        <a:srgbClr val="F2C418"/>
      </a:accent2>
      <a:accent3>
        <a:srgbClr val="87492C"/>
      </a:accent3>
      <a:accent4>
        <a:srgbClr val="4A845E"/>
      </a:accent4>
      <a:accent5>
        <a:srgbClr val="DC9528"/>
      </a:accent5>
      <a:accent6>
        <a:srgbClr val="9A5D78"/>
      </a:accent6>
      <a:hlink>
        <a:srgbClr val="66C8E3"/>
      </a:hlink>
      <a:folHlink>
        <a:srgbClr val="B162A1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17F9D331-421E-442F-B033-AF5B21A4485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TM10001105[[fn=Crop]]</Template>
  <TotalTime>69</TotalTime>
  <Words>50</Words>
  <Application>Microsoft Office PowerPoint</Application>
  <PresentationFormat>Widescreen</PresentationFormat>
  <Paragraphs>31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8" baseType="lpstr">
      <vt:lpstr>Franklin Gothic Book</vt:lpstr>
      <vt:lpstr>Crop</vt:lpstr>
      <vt:lpstr>Southwest Insurance Company</vt:lpstr>
      <vt:lpstr>About Us</vt:lpstr>
      <vt:lpstr>Choose Southwest Insurance Company</vt:lpstr>
      <vt:lpstr>Types of Plans</vt:lpstr>
      <vt:lpstr>For More Information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Southwest Insurance Company</dc:title>
  <dc:creator>Your Name</dc:creator>
  <cp:keywords>© 2020 Cengage Learning.</cp:keywords>
  <dcterms:created xsi:type="dcterms:W3CDTF">2018-07-12T22:50:26Z</dcterms:created>
  <dcterms:modified xsi:type="dcterms:W3CDTF">2019-02-25T21:42:57Z</dcterms:modified>
</cp:coreProperties>
</file>

<file path=docProps/thumbnail.jpeg>
</file>