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8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488" y="2166364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72" y="3913632"/>
            <a:ext cx="11506200" cy="45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086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33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829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2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67128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3212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78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5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8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69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88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84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0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6E2538B2-670C-4164-AF24-85AE3CB3C09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EC83A10B-5286-41EF-B92C-986DDCDBD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82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F27C9-8CA6-4AF1-97CA-85BD63E726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Developing New Sales Leads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A42871-9959-49F0-90A9-D942F09385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Your Name</a:t>
            </a:r>
          </a:p>
        </p:txBody>
      </p:sp>
    </p:spTree>
    <p:extLst>
      <p:ext uri="{BB962C8B-B14F-4D97-AF65-F5344CB8AC3E}">
        <p14:creationId xmlns:p14="http://schemas.microsoft.com/office/powerpoint/2010/main" val="4228566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E88FF-2BAD-4AAC-BE4D-BCA522DEA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Introduce New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80457-A228-4034-B65C-5F6A7EFE9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Products</a:t>
            </a:r>
          </a:p>
          <a:p>
            <a:pPr lvl="1"/>
            <a:r>
              <a:rPr lang="en-US" dirty="0"/>
              <a:t>Auto</a:t>
            </a:r>
          </a:p>
          <a:p>
            <a:pPr lvl="1"/>
            <a:r>
              <a:rPr lang="en-US" dirty="0"/>
              <a:t>Boat</a:t>
            </a:r>
          </a:p>
          <a:p>
            <a:pPr lvl="1"/>
            <a:r>
              <a:rPr lang="en-US" dirty="0"/>
              <a:t>Worker’s Comp</a:t>
            </a:r>
          </a:p>
        </p:txBody>
      </p:sp>
    </p:spTree>
    <p:extLst>
      <p:ext uri="{BB962C8B-B14F-4D97-AF65-F5344CB8AC3E}">
        <p14:creationId xmlns:p14="http://schemas.microsoft.com/office/powerpoint/2010/main" val="874672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E88FF-2BAD-4AAC-BE4D-BCA522DEA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Your Existing Clients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80457-A228-4034-B65C-5F6A7EFE9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Offer new plans</a:t>
            </a:r>
          </a:p>
          <a:p>
            <a:pPr lvl="1"/>
            <a:r>
              <a:rPr lang="en-US" dirty="0"/>
              <a:t>Auto</a:t>
            </a:r>
          </a:p>
          <a:p>
            <a:pPr lvl="1"/>
            <a:r>
              <a:rPr lang="en-US" dirty="0"/>
              <a:t>Boat</a:t>
            </a:r>
          </a:p>
          <a:p>
            <a:pPr lvl="1"/>
            <a:r>
              <a:rPr lang="en-US" dirty="0"/>
              <a:t>Worker’s Comp</a:t>
            </a:r>
          </a:p>
          <a:p>
            <a:r>
              <a:rPr lang="en-US" dirty="0"/>
              <a:t>Offer competitive package pricing</a:t>
            </a:r>
          </a:p>
          <a:p>
            <a:r>
              <a:rPr lang="en-US" dirty="0"/>
              <a:t>Emphasize your personal connection and service</a:t>
            </a:r>
          </a:p>
        </p:txBody>
      </p:sp>
    </p:spTree>
    <p:extLst>
      <p:ext uri="{BB962C8B-B14F-4D97-AF65-F5344CB8AC3E}">
        <p14:creationId xmlns:p14="http://schemas.microsoft.com/office/powerpoint/2010/main" val="2194239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56F51-4AF3-44C5-BE1B-E1CAD1FA2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Recipe for Success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46E9F-B6A8-4134-BF9D-10D784596F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Offer new products to existing clients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Present to local organizations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Chamber of Commerce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Service organizations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Professional organizations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Reach out to self-insured with customized packages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AE0A65-7052-45D4-96F6-52DB811D7B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42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276E3-70F9-481C-AA5F-ABAEBA8CC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837FB-D95C-4A17-BCCE-D10F1A2B2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Contact Anthony </a:t>
            </a:r>
            <a:r>
              <a:rPr lang="en-US" dirty="0" err="1"/>
              <a:t>Scorsone</a:t>
            </a:r>
            <a:br>
              <a:rPr lang="en-US" dirty="0"/>
            </a:br>
            <a:r>
              <a:rPr lang="en-US" dirty="0"/>
              <a:t>Sales Manager, Houston Office</a:t>
            </a:r>
          </a:p>
          <a:p>
            <a:pPr marL="0" indent="0">
              <a:buNone/>
            </a:pPr>
            <a:r>
              <a:rPr lang="en-US" dirty="0"/>
              <a:t>Email: a.scorsone@sic.example.com</a:t>
            </a:r>
          </a:p>
          <a:p>
            <a:pPr marL="0" indent="0">
              <a:buNone/>
            </a:pPr>
            <a:r>
              <a:rPr lang="en-US" dirty="0"/>
              <a:t>Cell: (281) 555-0187</a:t>
            </a:r>
          </a:p>
        </p:txBody>
      </p:sp>
    </p:spTree>
    <p:extLst>
      <p:ext uri="{BB962C8B-B14F-4D97-AF65-F5344CB8AC3E}">
        <p14:creationId xmlns:p14="http://schemas.microsoft.com/office/powerpoint/2010/main" val="10622538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F56617"/>
      </a:dk2>
      <a:lt2>
        <a:srgbClr val="DDDDDD"/>
      </a:lt2>
      <a:accent1>
        <a:srgbClr val="FFC000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0"/>
      </a:accent6>
      <a:hlink>
        <a:srgbClr val="FF9933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7CF026C-957E-4F4E-893C-D02C23AB63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4</TotalTime>
  <Words>69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Corbel</vt:lpstr>
      <vt:lpstr>Wingdings</vt:lpstr>
      <vt:lpstr>Banded</vt:lpstr>
      <vt:lpstr>Developing New Sales Leads</vt:lpstr>
      <vt:lpstr>Introduce New Products</vt:lpstr>
      <vt:lpstr>Contact Your Existing Clients</vt:lpstr>
      <vt:lpstr>Recipe for Success</vt:lpstr>
      <vt:lpstr>For More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Sales Leads</dc:title>
  <dc:creator>Your Name</dc:creator>
  <cp:lastModifiedBy>Your Name</cp:lastModifiedBy>
  <cp:revision>2</cp:revision>
  <dcterms:created xsi:type="dcterms:W3CDTF">2018-10-04T14:50:00Z</dcterms:created>
  <dcterms:modified xsi:type="dcterms:W3CDTF">2018-10-04T14:54:54Z</dcterms:modified>
</cp:coreProperties>
</file>