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1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0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D05FB5-A08E-4AE9-814E-32CFD16CA18C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B9CF8BD-F098-49A6-9BFC-C89FBD6A1396}">
      <dgm:prSet custT="1"/>
      <dgm:spPr/>
      <dgm:t>
        <a:bodyPr/>
        <a:lstStyle/>
        <a:p>
          <a:r>
            <a:rPr lang="en-US" sz="2400" b="1" dirty="0">
              <a:solidFill>
                <a:schemeClr val="accent3">
                  <a:lumMod val="75000"/>
                </a:schemeClr>
              </a:solidFill>
            </a:rPr>
            <a:t>MARKET</a:t>
          </a:r>
        </a:p>
      </dgm:t>
    </dgm:pt>
    <dgm:pt modelId="{6A354228-0AAB-4FBB-85F8-BB0730D6C4D0}" type="parTrans" cxnId="{EBC89318-FF5B-4711-B686-2C4D91D3FCE4}">
      <dgm:prSet/>
      <dgm:spPr/>
      <dgm:t>
        <a:bodyPr/>
        <a:lstStyle/>
        <a:p>
          <a:endParaRPr lang="en-US" sz="2400"/>
        </a:p>
      </dgm:t>
    </dgm:pt>
    <dgm:pt modelId="{CDBE10B8-37AD-412D-89CF-0DFC7F0C0A84}" type="sibTrans" cxnId="{EBC89318-FF5B-4711-B686-2C4D91D3FCE4}">
      <dgm:prSet/>
      <dgm:spPr/>
      <dgm:t>
        <a:bodyPr/>
        <a:lstStyle/>
        <a:p>
          <a:endParaRPr lang="en-US" sz="2400"/>
        </a:p>
      </dgm:t>
    </dgm:pt>
    <dgm:pt modelId="{E09D877B-8118-4BEB-9102-6E5DF2EEEB5F}">
      <dgm:prSet custT="1"/>
      <dgm:spPr/>
      <dgm:t>
        <a:bodyPr/>
        <a:lstStyle/>
        <a:p>
          <a:r>
            <a:rPr lang="en-US" sz="2400"/>
            <a:t>Define the target market</a:t>
          </a:r>
        </a:p>
      </dgm:t>
    </dgm:pt>
    <dgm:pt modelId="{8DF4DDBA-FE46-48DC-A395-8BA8F43FC8A7}" type="parTrans" cxnId="{E6E86CA8-F681-4264-987C-DA7803E2CAAA}">
      <dgm:prSet/>
      <dgm:spPr/>
      <dgm:t>
        <a:bodyPr/>
        <a:lstStyle/>
        <a:p>
          <a:endParaRPr lang="en-US" sz="2400"/>
        </a:p>
      </dgm:t>
    </dgm:pt>
    <dgm:pt modelId="{341B7C58-B3C5-44DF-BFE7-D5304DD9B3F8}" type="sibTrans" cxnId="{E6E86CA8-F681-4264-987C-DA7803E2CAAA}">
      <dgm:prSet/>
      <dgm:spPr/>
      <dgm:t>
        <a:bodyPr/>
        <a:lstStyle/>
        <a:p>
          <a:endParaRPr lang="en-US" sz="2400"/>
        </a:p>
      </dgm:t>
    </dgm:pt>
    <dgm:pt modelId="{6CFB5C6B-C81E-4680-BC7E-C5B0DBC5EC3F}">
      <dgm:prSet custT="1"/>
      <dgm:spPr/>
      <dgm:t>
        <a:bodyPr/>
        <a:lstStyle/>
        <a:p>
          <a:r>
            <a:rPr lang="en-US" sz="2400" b="1" kern="1200" dirty="0">
              <a:solidFill>
                <a:srgbClr val="C96731">
                  <a:lumMod val="75000"/>
                </a:srgbClr>
              </a:solidFill>
              <a:latin typeface="Gill Sans MT" panose="020B0502020104020203"/>
              <a:ea typeface="+mn-ea"/>
              <a:cs typeface="+mn-cs"/>
            </a:rPr>
            <a:t>TOUCH POINTS</a:t>
          </a:r>
        </a:p>
      </dgm:t>
    </dgm:pt>
    <dgm:pt modelId="{FC3520F7-F749-4FC8-98DE-96025304428A}" type="parTrans" cxnId="{F1C36280-51F0-4E25-8283-8BB59B804C16}">
      <dgm:prSet/>
      <dgm:spPr/>
      <dgm:t>
        <a:bodyPr/>
        <a:lstStyle/>
        <a:p>
          <a:endParaRPr lang="en-US" sz="2400"/>
        </a:p>
      </dgm:t>
    </dgm:pt>
    <dgm:pt modelId="{76028884-AF8A-4A55-9558-F03F1D791DCA}" type="sibTrans" cxnId="{F1C36280-51F0-4E25-8283-8BB59B804C16}">
      <dgm:prSet/>
      <dgm:spPr/>
      <dgm:t>
        <a:bodyPr/>
        <a:lstStyle/>
        <a:p>
          <a:endParaRPr lang="en-US" sz="2400"/>
        </a:p>
      </dgm:t>
    </dgm:pt>
    <dgm:pt modelId="{16094E31-E2D5-4CE4-99CC-C75338074B9D}">
      <dgm:prSet custT="1"/>
      <dgm:spPr/>
      <dgm:t>
        <a:bodyPr/>
        <a:lstStyle/>
        <a:p>
          <a:r>
            <a:rPr lang="en-US" sz="2400"/>
            <a:t>Identify touch points</a:t>
          </a:r>
        </a:p>
      </dgm:t>
    </dgm:pt>
    <dgm:pt modelId="{7821B738-6F72-4F4F-94E9-37897C98E488}" type="parTrans" cxnId="{B759094D-8D20-4624-B807-BF9B12FD47E4}">
      <dgm:prSet/>
      <dgm:spPr/>
      <dgm:t>
        <a:bodyPr/>
        <a:lstStyle/>
        <a:p>
          <a:endParaRPr lang="en-US" sz="2400"/>
        </a:p>
      </dgm:t>
    </dgm:pt>
    <dgm:pt modelId="{584F58E0-C0E6-4176-B573-B638ACCB0A4E}" type="sibTrans" cxnId="{B759094D-8D20-4624-B807-BF9B12FD47E4}">
      <dgm:prSet/>
      <dgm:spPr/>
      <dgm:t>
        <a:bodyPr/>
        <a:lstStyle/>
        <a:p>
          <a:endParaRPr lang="en-US" sz="2400"/>
        </a:p>
      </dgm:t>
    </dgm:pt>
    <dgm:pt modelId="{8834A4E4-5619-4960-A753-CAC5B71AB34A}">
      <dgm:prSet custT="1"/>
      <dgm:spPr/>
      <dgm:t>
        <a:bodyPr/>
        <a:lstStyle/>
        <a:p>
          <a:r>
            <a:rPr lang="en-US" sz="2400" b="1" kern="1200" dirty="0">
              <a:solidFill>
                <a:srgbClr val="C96731">
                  <a:lumMod val="75000"/>
                </a:srgbClr>
              </a:solidFill>
              <a:latin typeface="Gill Sans MT" panose="020B0502020104020203"/>
              <a:ea typeface="+mn-ea"/>
              <a:cs typeface="+mn-cs"/>
            </a:rPr>
            <a:t>BUDGET</a:t>
          </a:r>
        </a:p>
      </dgm:t>
    </dgm:pt>
    <dgm:pt modelId="{F6546FDE-7304-44DA-9497-3BE1E149E1C3}" type="parTrans" cxnId="{6D9A5385-DE3A-4DE7-B3CF-9760E8C05626}">
      <dgm:prSet/>
      <dgm:spPr/>
      <dgm:t>
        <a:bodyPr/>
        <a:lstStyle/>
        <a:p>
          <a:endParaRPr lang="en-US" sz="2400"/>
        </a:p>
      </dgm:t>
    </dgm:pt>
    <dgm:pt modelId="{D813744C-F4B8-4033-9D8D-8555B240A09E}" type="sibTrans" cxnId="{6D9A5385-DE3A-4DE7-B3CF-9760E8C05626}">
      <dgm:prSet/>
      <dgm:spPr/>
      <dgm:t>
        <a:bodyPr/>
        <a:lstStyle/>
        <a:p>
          <a:endParaRPr lang="en-US" sz="2400"/>
        </a:p>
      </dgm:t>
    </dgm:pt>
    <dgm:pt modelId="{37FF2608-D9CF-499D-8183-6E07AA7D0C33}">
      <dgm:prSet custT="1"/>
      <dgm:spPr/>
      <dgm:t>
        <a:bodyPr/>
        <a:lstStyle/>
        <a:p>
          <a:r>
            <a:rPr lang="en-US" sz="2400"/>
            <a:t>Create the budget</a:t>
          </a:r>
        </a:p>
      </dgm:t>
    </dgm:pt>
    <dgm:pt modelId="{1496E8B0-36B3-4300-A6D3-2A5A0670D5B2}" type="parTrans" cxnId="{2923BE58-92BA-4576-9158-CBB0201D58C7}">
      <dgm:prSet/>
      <dgm:spPr/>
      <dgm:t>
        <a:bodyPr/>
        <a:lstStyle/>
        <a:p>
          <a:endParaRPr lang="en-US" sz="2400"/>
        </a:p>
      </dgm:t>
    </dgm:pt>
    <dgm:pt modelId="{B2E3F0A9-80AF-4980-B04E-2C2316E8EB9B}" type="sibTrans" cxnId="{2923BE58-92BA-4576-9158-CBB0201D58C7}">
      <dgm:prSet/>
      <dgm:spPr/>
      <dgm:t>
        <a:bodyPr/>
        <a:lstStyle/>
        <a:p>
          <a:endParaRPr lang="en-US" sz="2400"/>
        </a:p>
      </dgm:t>
    </dgm:pt>
    <dgm:pt modelId="{BA15DBF6-4DF4-483E-A094-74CB599EE140}">
      <dgm:prSet custT="1"/>
      <dgm:spPr/>
      <dgm:t>
        <a:bodyPr/>
        <a:lstStyle/>
        <a:p>
          <a:r>
            <a:rPr lang="en-US" sz="2400" b="1" kern="1200" dirty="0">
              <a:solidFill>
                <a:srgbClr val="C96731">
                  <a:lumMod val="75000"/>
                </a:srgbClr>
              </a:solidFill>
              <a:latin typeface="Gill Sans MT" panose="020B0502020104020203"/>
              <a:ea typeface="+mn-ea"/>
              <a:cs typeface="+mn-cs"/>
            </a:rPr>
            <a:t>MEDIA</a:t>
          </a:r>
        </a:p>
      </dgm:t>
    </dgm:pt>
    <dgm:pt modelId="{41F17C68-8781-4B80-8EE6-541C56F79ABF}" type="parTrans" cxnId="{06D6A01B-3F2B-4BFA-9630-A862A9493D24}">
      <dgm:prSet/>
      <dgm:spPr/>
      <dgm:t>
        <a:bodyPr/>
        <a:lstStyle/>
        <a:p>
          <a:endParaRPr lang="en-US" sz="2400"/>
        </a:p>
      </dgm:t>
    </dgm:pt>
    <dgm:pt modelId="{777C5872-D023-419E-A209-ED6DB7BA379C}" type="sibTrans" cxnId="{06D6A01B-3F2B-4BFA-9630-A862A9493D24}">
      <dgm:prSet/>
      <dgm:spPr/>
      <dgm:t>
        <a:bodyPr/>
        <a:lstStyle/>
        <a:p>
          <a:endParaRPr lang="en-US" sz="2400"/>
        </a:p>
      </dgm:t>
    </dgm:pt>
    <dgm:pt modelId="{828965D2-7B84-47EF-88C0-EACD9DB68757}">
      <dgm:prSet custT="1"/>
      <dgm:spPr/>
      <dgm:t>
        <a:bodyPr/>
        <a:lstStyle/>
        <a:p>
          <a:r>
            <a:rPr lang="en-US" sz="2400"/>
            <a:t>Create plan for all types of media </a:t>
          </a:r>
        </a:p>
      </dgm:t>
    </dgm:pt>
    <dgm:pt modelId="{015225D1-5DE1-4965-99B7-762A785407F3}" type="parTrans" cxnId="{2A8A7FF2-57EF-48B2-A4A2-8505FF1290B2}">
      <dgm:prSet/>
      <dgm:spPr/>
      <dgm:t>
        <a:bodyPr/>
        <a:lstStyle/>
        <a:p>
          <a:endParaRPr lang="en-US" sz="2400"/>
        </a:p>
      </dgm:t>
    </dgm:pt>
    <dgm:pt modelId="{19787362-14FA-4596-A88D-EE43D1F6A2B4}" type="sibTrans" cxnId="{2A8A7FF2-57EF-48B2-A4A2-8505FF1290B2}">
      <dgm:prSet/>
      <dgm:spPr/>
      <dgm:t>
        <a:bodyPr/>
        <a:lstStyle/>
        <a:p>
          <a:endParaRPr lang="en-US" sz="2400"/>
        </a:p>
      </dgm:t>
    </dgm:pt>
    <dgm:pt modelId="{E957E196-9EF2-4504-9B0F-BF1F9B6C14DB}" type="pres">
      <dgm:prSet presAssocID="{F2D05FB5-A08E-4AE9-814E-32CFD16CA18C}" presName="Name0" presStyleCnt="0">
        <dgm:presLayoutVars>
          <dgm:chMax/>
          <dgm:chPref/>
          <dgm:dir/>
        </dgm:presLayoutVars>
      </dgm:prSet>
      <dgm:spPr/>
    </dgm:pt>
    <dgm:pt modelId="{6BAE83C0-0C1C-4477-AED0-5163B29F90F2}" type="pres">
      <dgm:prSet presAssocID="{4B9CF8BD-F098-49A6-9BFC-C89FBD6A1396}" presName="parenttextcomposite" presStyleCnt="0"/>
      <dgm:spPr/>
    </dgm:pt>
    <dgm:pt modelId="{91C6B937-4A66-4F7F-84D0-E18979ABCEAA}" type="pres">
      <dgm:prSet presAssocID="{4B9CF8BD-F098-49A6-9BFC-C89FBD6A1396}" presName="parenttext" presStyleLbl="revTx" presStyleIdx="0" presStyleCnt="4">
        <dgm:presLayoutVars>
          <dgm:chMax/>
          <dgm:chPref val="2"/>
          <dgm:bulletEnabled val="1"/>
        </dgm:presLayoutVars>
      </dgm:prSet>
      <dgm:spPr/>
    </dgm:pt>
    <dgm:pt modelId="{D0558C6F-034D-4148-8368-A568C4E9CAE7}" type="pres">
      <dgm:prSet presAssocID="{4B9CF8BD-F098-49A6-9BFC-C89FBD6A1396}" presName="composite" presStyleCnt="0"/>
      <dgm:spPr/>
    </dgm:pt>
    <dgm:pt modelId="{E82674CC-52B9-46B0-BAD9-1196BEA281C6}" type="pres">
      <dgm:prSet presAssocID="{4B9CF8BD-F098-49A6-9BFC-C89FBD6A1396}" presName="chevron1" presStyleLbl="alignNode1" presStyleIdx="0" presStyleCnt="28"/>
      <dgm:spPr/>
    </dgm:pt>
    <dgm:pt modelId="{651337D5-2D88-4073-B2AD-33590330C482}" type="pres">
      <dgm:prSet presAssocID="{4B9CF8BD-F098-49A6-9BFC-C89FBD6A1396}" presName="chevron2" presStyleLbl="alignNode1" presStyleIdx="1" presStyleCnt="28"/>
      <dgm:spPr/>
    </dgm:pt>
    <dgm:pt modelId="{43CAEE1C-0E08-4AD5-9E8E-61E56B7D1324}" type="pres">
      <dgm:prSet presAssocID="{4B9CF8BD-F098-49A6-9BFC-C89FBD6A1396}" presName="chevron3" presStyleLbl="alignNode1" presStyleIdx="2" presStyleCnt="28"/>
      <dgm:spPr/>
    </dgm:pt>
    <dgm:pt modelId="{5CC499A1-B7E1-41ED-ADDE-7DB12167074A}" type="pres">
      <dgm:prSet presAssocID="{4B9CF8BD-F098-49A6-9BFC-C89FBD6A1396}" presName="chevron4" presStyleLbl="alignNode1" presStyleIdx="3" presStyleCnt="28"/>
      <dgm:spPr/>
    </dgm:pt>
    <dgm:pt modelId="{ABB73D66-7BEB-45A5-85E4-3817DA9DAAC9}" type="pres">
      <dgm:prSet presAssocID="{4B9CF8BD-F098-49A6-9BFC-C89FBD6A1396}" presName="chevron5" presStyleLbl="alignNode1" presStyleIdx="4" presStyleCnt="28"/>
      <dgm:spPr/>
    </dgm:pt>
    <dgm:pt modelId="{E5082ABA-D757-4313-BD43-E5089BC8ABBA}" type="pres">
      <dgm:prSet presAssocID="{4B9CF8BD-F098-49A6-9BFC-C89FBD6A1396}" presName="chevron6" presStyleLbl="alignNode1" presStyleIdx="5" presStyleCnt="28"/>
      <dgm:spPr/>
    </dgm:pt>
    <dgm:pt modelId="{98A9D52E-5339-4C90-A485-2D9970F5CA63}" type="pres">
      <dgm:prSet presAssocID="{4B9CF8BD-F098-49A6-9BFC-C89FBD6A1396}" presName="chevron7" presStyleLbl="alignNode1" presStyleIdx="6" presStyleCnt="28"/>
      <dgm:spPr/>
    </dgm:pt>
    <dgm:pt modelId="{0832437D-40E8-438F-8F18-317E94738F3F}" type="pres">
      <dgm:prSet presAssocID="{4B9CF8BD-F098-49A6-9BFC-C89FBD6A1396}" presName="childtext" presStyleLbl="solidFgAcc1" presStyleIdx="0" presStyleCnt="4">
        <dgm:presLayoutVars>
          <dgm:chMax/>
          <dgm:chPref val="0"/>
          <dgm:bulletEnabled val="1"/>
        </dgm:presLayoutVars>
      </dgm:prSet>
      <dgm:spPr/>
    </dgm:pt>
    <dgm:pt modelId="{E848E116-B4ED-43E0-97FB-C091D185FB7E}" type="pres">
      <dgm:prSet presAssocID="{CDBE10B8-37AD-412D-89CF-0DFC7F0C0A84}" presName="sibTrans" presStyleCnt="0"/>
      <dgm:spPr/>
    </dgm:pt>
    <dgm:pt modelId="{EAC12CA3-A0A1-42FE-8F9D-09AD5624474A}" type="pres">
      <dgm:prSet presAssocID="{6CFB5C6B-C81E-4680-BC7E-C5B0DBC5EC3F}" presName="parenttextcomposite" presStyleCnt="0"/>
      <dgm:spPr/>
    </dgm:pt>
    <dgm:pt modelId="{72A56EE3-FC1E-41C2-8DAD-3ECD5AE087DA}" type="pres">
      <dgm:prSet presAssocID="{6CFB5C6B-C81E-4680-BC7E-C5B0DBC5EC3F}" presName="parenttext" presStyleLbl="revTx" presStyleIdx="1" presStyleCnt="4">
        <dgm:presLayoutVars>
          <dgm:chMax/>
          <dgm:chPref val="2"/>
          <dgm:bulletEnabled val="1"/>
        </dgm:presLayoutVars>
      </dgm:prSet>
      <dgm:spPr/>
    </dgm:pt>
    <dgm:pt modelId="{2761EB8E-645E-474D-AC15-5215D2E965B9}" type="pres">
      <dgm:prSet presAssocID="{6CFB5C6B-C81E-4680-BC7E-C5B0DBC5EC3F}" presName="composite" presStyleCnt="0"/>
      <dgm:spPr/>
    </dgm:pt>
    <dgm:pt modelId="{8E3918F8-CAD8-4F11-8446-AEE9A502C431}" type="pres">
      <dgm:prSet presAssocID="{6CFB5C6B-C81E-4680-BC7E-C5B0DBC5EC3F}" presName="chevron1" presStyleLbl="alignNode1" presStyleIdx="7" presStyleCnt="28"/>
      <dgm:spPr/>
    </dgm:pt>
    <dgm:pt modelId="{E764DC17-2563-4841-B483-BE6818A4FCBF}" type="pres">
      <dgm:prSet presAssocID="{6CFB5C6B-C81E-4680-BC7E-C5B0DBC5EC3F}" presName="chevron2" presStyleLbl="alignNode1" presStyleIdx="8" presStyleCnt="28"/>
      <dgm:spPr/>
    </dgm:pt>
    <dgm:pt modelId="{88ABD433-96F9-40AC-8909-C497F3640B41}" type="pres">
      <dgm:prSet presAssocID="{6CFB5C6B-C81E-4680-BC7E-C5B0DBC5EC3F}" presName="chevron3" presStyleLbl="alignNode1" presStyleIdx="9" presStyleCnt="28"/>
      <dgm:spPr/>
    </dgm:pt>
    <dgm:pt modelId="{A6C635EC-5465-477F-9A4F-1D607E81F7C9}" type="pres">
      <dgm:prSet presAssocID="{6CFB5C6B-C81E-4680-BC7E-C5B0DBC5EC3F}" presName="chevron4" presStyleLbl="alignNode1" presStyleIdx="10" presStyleCnt="28"/>
      <dgm:spPr/>
    </dgm:pt>
    <dgm:pt modelId="{A5FEE4D8-BD06-4CCB-9118-EF45D5ED53E5}" type="pres">
      <dgm:prSet presAssocID="{6CFB5C6B-C81E-4680-BC7E-C5B0DBC5EC3F}" presName="chevron5" presStyleLbl="alignNode1" presStyleIdx="11" presStyleCnt="28"/>
      <dgm:spPr/>
    </dgm:pt>
    <dgm:pt modelId="{17CA14EE-00BC-4739-90CB-3EA8A54FB62B}" type="pres">
      <dgm:prSet presAssocID="{6CFB5C6B-C81E-4680-BC7E-C5B0DBC5EC3F}" presName="chevron6" presStyleLbl="alignNode1" presStyleIdx="12" presStyleCnt="28"/>
      <dgm:spPr/>
    </dgm:pt>
    <dgm:pt modelId="{E3F6E1C6-3559-45E1-8E02-3D7DB48D250C}" type="pres">
      <dgm:prSet presAssocID="{6CFB5C6B-C81E-4680-BC7E-C5B0DBC5EC3F}" presName="chevron7" presStyleLbl="alignNode1" presStyleIdx="13" presStyleCnt="28"/>
      <dgm:spPr/>
    </dgm:pt>
    <dgm:pt modelId="{705205F6-CD40-4CD3-9C61-57A2E6CBBBA7}" type="pres">
      <dgm:prSet presAssocID="{6CFB5C6B-C81E-4680-BC7E-C5B0DBC5EC3F}" presName="childtext" presStyleLbl="solidFgAcc1" presStyleIdx="1" presStyleCnt="4">
        <dgm:presLayoutVars>
          <dgm:chMax/>
          <dgm:chPref val="0"/>
          <dgm:bulletEnabled val="1"/>
        </dgm:presLayoutVars>
      </dgm:prSet>
      <dgm:spPr/>
    </dgm:pt>
    <dgm:pt modelId="{9BB5C7B8-A78B-4858-A0DC-64F5B6C326F8}" type="pres">
      <dgm:prSet presAssocID="{76028884-AF8A-4A55-9558-F03F1D791DCA}" presName="sibTrans" presStyleCnt="0"/>
      <dgm:spPr/>
    </dgm:pt>
    <dgm:pt modelId="{AA185FCD-2149-4F67-A9DA-E4F238F1F902}" type="pres">
      <dgm:prSet presAssocID="{8834A4E4-5619-4960-A753-CAC5B71AB34A}" presName="parenttextcomposite" presStyleCnt="0"/>
      <dgm:spPr/>
    </dgm:pt>
    <dgm:pt modelId="{439439B0-AFFE-4658-8073-140F7FCA1CCA}" type="pres">
      <dgm:prSet presAssocID="{8834A4E4-5619-4960-A753-CAC5B71AB34A}" presName="parenttext" presStyleLbl="revTx" presStyleIdx="2" presStyleCnt="4">
        <dgm:presLayoutVars>
          <dgm:chMax/>
          <dgm:chPref val="2"/>
          <dgm:bulletEnabled val="1"/>
        </dgm:presLayoutVars>
      </dgm:prSet>
      <dgm:spPr/>
    </dgm:pt>
    <dgm:pt modelId="{43A6EC6A-0CE4-491F-9425-19453C5EA1A3}" type="pres">
      <dgm:prSet presAssocID="{8834A4E4-5619-4960-A753-CAC5B71AB34A}" presName="composite" presStyleCnt="0"/>
      <dgm:spPr/>
    </dgm:pt>
    <dgm:pt modelId="{6E90A7CE-AAE2-41B9-87AD-F28A1BBCAB54}" type="pres">
      <dgm:prSet presAssocID="{8834A4E4-5619-4960-A753-CAC5B71AB34A}" presName="chevron1" presStyleLbl="alignNode1" presStyleIdx="14" presStyleCnt="28"/>
      <dgm:spPr/>
    </dgm:pt>
    <dgm:pt modelId="{284228D0-47EB-4E7D-8A45-9D5DE2E521C3}" type="pres">
      <dgm:prSet presAssocID="{8834A4E4-5619-4960-A753-CAC5B71AB34A}" presName="chevron2" presStyleLbl="alignNode1" presStyleIdx="15" presStyleCnt="28"/>
      <dgm:spPr/>
    </dgm:pt>
    <dgm:pt modelId="{4753BA66-8A14-4374-A6FD-AA78200E1DB8}" type="pres">
      <dgm:prSet presAssocID="{8834A4E4-5619-4960-A753-CAC5B71AB34A}" presName="chevron3" presStyleLbl="alignNode1" presStyleIdx="16" presStyleCnt="28"/>
      <dgm:spPr/>
    </dgm:pt>
    <dgm:pt modelId="{E33118CD-2ABB-4F3E-A9DD-C093780F9A9A}" type="pres">
      <dgm:prSet presAssocID="{8834A4E4-5619-4960-A753-CAC5B71AB34A}" presName="chevron4" presStyleLbl="alignNode1" presStyleIdx="17" presStyleCnt="28"/>
      <dgm:spPr/>
    </dgm:pt>
    <dgm:pt modelId="{3BC32640-050C-4382-90BA-513555DB99FD}" type="pres">
      <dgm:prSet presAssocID="{8834A4E4-5619-4960-A753-CAC5B71AB34A}" presName="chevron5" presStyleLbl="alignNode1" presStyleIdx="18" presStyleCnt="28"/>
      <dgm:spPr/>
    </dgm:pt>
    <dgm:pt modelId="{AE48D882-A24B-4D30-931E-7CABA01742E8}" type="pres">
      <dgm:prSet presAssocID="{8834A4E4-5619-4960-A753-CAC5B71AB34A}" presName="chevron6" presStyleLbl="alignNode1" presStyleIdx="19" presStyleCnt="28"/>
      <dgm:spPr/>
    </dgm:pt>
    <dgm:pt modelId="{A4A88355-F194-4AF9-924F-BE83FDF912EB}" type="pres">
      <dgm:prSet presAssocID="{8834A4E4-5619-4960-A753-CAC5B71AB34A}" presName="chevron7" presStyleLbl="alignNode1" presStyleIdx="20" presStyleCnt="28"/>
      <dgm:spPr/>
    </dgm:pt>
    <dgm:pt modelId="{48C5054A-EEC9-46B5-BA35-9B236910FCFB}" type="pres">
      <dgm:prSet presAssocID="{8834A4E4-5619-4960-A753-CAC5B71AB34A}" presName="childtext" presStyleLbl="solidFgAcc1" presStyleIdx="2" presStyleCnt="4">
        <dgm:presLayoutVars>
          <dgm:chMax/>
          <dgm:chPref val="0"/>
          <dgm:bulletEnabled val="1"/>
        </dgm:presLayoutVars>
      </dgm:prSet>
      <dgm:spPr/>
    </dgm:pt>
    <dgm:pt modelId="{569510E8-B836-4111-BC8F-E31AF878AD06}" type="pres">
      <dgm:prSet presAssocID="{D813744C-F4B8-4033-9D8D-8555B240A09E}" presName="sibTrans" presStyleCnt="0"/>
      <dgm:spPr/>
    </dgm:pt>
    <dgm:pt modelId="{D45BA8EA-5DD1-4D6E-9D81-2BB71131206E}" type="pres">
      <dgm:prSet presAssocID="{BA15DBF6-4DF4-483E-A094-74CB599EE140}" presName="parenttextcomposite" presStyleCnt="0"/>
      <dgm:spPr/>
    </dgm:pt>
    <dgm:pt modelId="{C72D61A5-A0B6-4283-BE54-AB81D8280808}" type="pres">
      <dgm:prSet presAssocID="{BA15DBF6-4DF4-483E-A094-74CB599EE140}" presName="parenttext" presStyleLbl="revTx" presStyleIdx="3" presStyleCnt="4">
        <dgm:presLayoutVars>
          <dgm:chMax/>
          <dgm:chPref val="2"/>
          <dgm:bulletEnabled val="1"/>
        </dgm:presLayoutVars>
      </dgm:prSet>
      <dgm:spPr/>
    </dgm:pt>
    <dgm:pt modelId="{41D1FB9B-060F-4D63-8F85-9918EF3795A2}" type="pres">
      <dgm:prSet presAssocID="{BA15DBF6-4DF4-483E-A094-74CB599EE140}" presName="composite" presStyleCnt="0"/>
      <dgm:spPr/>
    </dgm:pt>
    <dgm:pt modelId="{27740C39-6F0F-4542-B9B6-5EFF99C9CD70}" type="pres">
      <dgm:prSet presAssocID="{BA15DBF6-4DF4-483E-A094-74CB599EE140}" presName="chevron1" presStyleLbl="alignNode1" presStyleIdx="21" presStyleCnt="28"/>
      <dgm:spPr/>
    </dgm:pt>
    <dgm:pt modelId="{C19AA845-68FF-4EB0-8D85-2CCF192FA254}" type="pres">
      <dgm:prSet presAssocID="{BA15DBF6-4DF4-483E-A094-74CB599EE140}" presName="chevron2" presStyleLbl="alignNode1" presStyleIdx="22" presStyleCnt="28"/>
      <dgm:spPr/>
    </dgm:pt>
    <dgm:pt modelId="{BCCD5051-B630-4C32-B8D4-FCD00BA45E67}" type="pres">
      <dgm:prSet presAssocID="{BA15DBF6-4DF4-483E-A094-74CB599EE140}" presName="chevron3" presStyleLbl="alignNode1" presStyleIdx="23" presStyleCnt="28"/>
      <dgm:spPr/>
    </dgm:pt>
    <dgm:pt modelId="{88423031-45AD-404B-BAEF-6EDF1ACD3713}" type="pres">
      <dgm:prSet presAssocID="{BA15DBF6-4DF4-483E-A094-74CB599EE140}" presName="chevron4" presStyleLbl="alignNode1" presStyleIdx="24" presStyleCnt="28"/>
      <dgm:spPr/>
    </dgm:pt>
    <dgm:pt modelId="{058288CC-316B-4DB5-B2B9-2EEFC913E0D4}" type="pres">
      <dgm:prSet presAssocID="{BA15DBF6-4DF4-483E-A094-74CB599EE140}" presName="chevron5" presStyleLbl="alignNode1" presStyleIdx="25" presStyleCnt="28"/>
      <dgm:spPr/>
    </dgm:pt>
    <dgm:pt modelId="{8D644669-F12B-410C-8E57-A99C1501505C}" type="pres">
      <dgm:prSet presAssocID="{BA15DBF6-4DF4-483E-A094-74CB599EE140}" presName="chevron6" presStyleLbl="alignNode1" presStyleIdx="26" presStyleCnt="28"/>
      <dgm:spPr/>
    </dgm:pt>
    <dgm:pt modelId="{8561D00D-8C76-49D5-8C14-1C010566A908}" type="pres">
      <dgm:prSet presAssocID="{BA15DBF6-4DF4-483E-A094-74CB599EE140}" presName="chevron7" presStyleLbl="alignNode1" presStyleIdx="27" presStyleCnt="28"/>
      <dgm:spPr/>
    </dgm:pt>
    <dgm:pt modelId="{BB852E4D-E530-426C-8C58-172B808730F2}" type="pres">
      <dgm:prSet presAssocID="{BA15DBF6-4DF4-483E-A094-74CB599EE140}" presName="childtext" presStyleLbl="solidFgAcc1" presStyleIdx="3" presStyleCnt="4">
        <dgm:presLayoutVars>
          <dgm:chMax/>
          <dgm:chPref val="0"/>
          <dgm:bulletEnabled val="1"/>
        </dgm:presLayoutVars>
      </dgm:prSet>
      <dgm:spPr/>
    </dgm:pt>
  </dgm:ptLst>
  <dgm:cxnLst>
    <dgm:cxn modelId="{EBC89318-FF5B-4711-B686-2C4D91D3FCE4}" srcId="{F2D05FB5-A08E-4AE9-814E-32CFD16CA18C}" destId="{4B9CF8BD-F098-49A6-9BFC-C89FBD6A1396}" srcOrd="0" destOrd="0" parTransId="{6A354228-0AAB-4FBB-85F8-BB0730D6C4D0}" sibTransId="{CDBE10B8-37AD-412D-89CF-0DFC7F0C0A84}"/>
    <dgm:cxn modelId="{06D6A01B-3F2B-4BFA-9630-A862A9493D24}" srcId="{F2D05FB5-A08E-4AE9-814E-32CFD16CA18C}" destId="{BA15DBF6-4DF4-483E-A094-74CB599EE140}" srcOrd="3" destOrd="0" parTransId="{41F17C68-8781-4B80-8EE6-541C56F79ABF}" sibTransId="{777C5872-D023-419E-A209-ED6DB7BA379C}"/>
    <dgm:cxn modelId="{2180E52C-67D7-4E85-A097-CA0EA6DCFA27}" type="presOf" srcId="{E09D877B-8118-4BEB-9102-6E5DF2EEEB5F}" destId="{0832437D-40E8-438F-8F18-317E94738F3F}" srcOrd="0" destOrd="0" presId="urn:microsoft.com/office/officeart/2008/layout/VerticalAccentList"/>
    <dgm:cxn modelId="{DEB91D2F-E970-4504-BE1A-7BF1766A9A0E}" type="presOf" srcId="{828965D2-7B84-47EF-88C0-EACD9DB68757}" destId="{BB852E4D-E530-426C-8C58-172B808730F2}" srcOrd="0" destOrd="0" presId="urn:microsoft.com/office/officeart/2008/layout/VerticalAccentList"/>
    <dgm:cxn modelId="{4780A83B-DBB3-4712-BD29-6BAF55B2EE3A}" type="presOf" srcId="{16094E31-E2D5-4CE4-99CC-C75338074B9D}" destId="{705205F6-CD40-4CD3-9C61-57A2E6CBBBA7}" srcOrd="0" destOrd="0" presId="urn:microsoft.com/office/officeart/2008/layout/VerticalAccentList"/>
    <dgm:cxn modelId="{B759094D-8D20-4624-B807-BF9B12FD47E4}" srcId="{6CFB5C6B-C81E-4680-BC7E-C5B0DBC5EC3F}" destId="{16094E31-E2D5-4CE4-99CC-C75338074B9D}" srcOrd="0" destOrd="0" parTransId="{7821B738-6F72-4F4F-94E9-37897C98E488}" sibTransId="{584F58E0-C0E6-4176-B573-B638ACCB0A4E}"/>
    <dgm:cxn modelId="{D7DE826E-5370-4DEA-A6A8-E69C9ED56A27}" type="presOf" srcId="{8834A4E4-5619-4960-A753-CAC5B71AB34A}" destId="{439439B0-AFFE-4658-8073-140F7FCA1CCA}" srcOrd="0" destOrd="0" presId="urn:microsoft.com/office/officeart/2008/layout/VerticalAccentList"/>
    <dgm:cxn modelId="{2923BE58-92BA-4576-9158-CBB0201D58C7}" srcId="{8834A4E4-5619-4960-A753-CAC5B71AB34A}" destId="{37FF2608-D9CF-499D-8183-6E07AA7D0C33}" srcOrd="0" destOrd="0" parTransId="{1496E8B0-36B3-4300-A6D3-2A5A0670D5B2}" sibTransId="{B2E3F0A9-80AF-4980-B04E-2C2316E8EB9B}"/>
    <dgm:cxn modelId="{F1C36280-51F0-4E25-8283-8BB59B804C16}" srcId="{F2D05FB5-A08E-4AE9-814E-32CFD16CA18C}" destId="{6CFB5C6B-C81E-4680-BC7E-C5B0DBC5EC3F}" srcOrd="1" destOrd="0" parTransId="{FC3520F7-F749-4FC8-98DE-96025304428A}" sibTransId="{76028884-AF8A-4A55-9558-F03F1D791DCA}"/>
    <dgm:cxn modelId="{6D9A5385-DE3A-4DE7-B3CF-9760E8C05626}" srcId="{F2D05FB5-A08E-4AE9-814E-32CFD16CA18C}" destId="{8834A4E4-5619-4960-A753-CAC5B71AB34A}" srcOrd="2" destOrd="0" parTransId="{F6546FDE-7304-44DA-9497-3BE1E149E1C3}" sibTransId="{D813744C-F4B8-4033-9D8D-8555B240A09E}"/>
    <dgm:cxn modelId="{E6E86CA8-F681-4264-987C-DA7803E2CAAA}" srcId="{4B9CF8BD-F098-49A6-9BFC-C89FBD6A1396}" destId="{E09D877B-8118-4BEB-9102-6E5DF2EEEB5F}" srcOrd="0" destOrd="0" parTransId="{8DF4DDBA-FE46-48DC-A395-8BA8F43FC8A7}" sibTransId="{341B7C58-B3C5-44DF-BFE7-D5304DD9B3F8}"/>
    <dgm:cxn modelId="{FD8F62B3-46DA-4196-B320-E311E2997443}" type="presOf" srcId="{BA15DBF6-4DF4-483E-A094-74CB599EE140}" destId="{C72D61A5-A0B6-4283-BE54-AB81D8280808}" srcOrd="0" destOrd="0" presId="urn:microsoft.com/office/officeart/2008/layout/VerticalAccentList"/>
    <dgm:cxn modelId="{DA3E06BF-E495-4333-91BD-D90C804A2142}" type="presOf" srcId="{6CFB5C6B-C81E-4680-BC7E-C5B0DBC5EC3F}" destId="{72A56EE3-FC1E-41C2-8DAD-3ECD5AE087DA}" srcOrd="0" destOrd="0" presId="urn:microsoft.com/office/officeart/2008/layout/VerticalAccentList"/>
    <dgm:cxn modelId="{3DD158C5-FDB0-4396-90E3-B3347C1AE42F}" type="presOf" srcId="{F2D05FB5-A08E-4AE9-814E-32CFD16CA18C}" destId="{E957E196-9EF2-4504-9B0F-BF1F9B6C14DB}" srcOrd="0" destOrd="0" presId="urn:microsoft.com/office/officeart/2008/layout/VerticalAccentList"/>
    <dgm:cxn modelId="{130243DC-2D01-4CBB-B490-0BD8F85096FA}" type="presOf" srcId="{4B9CF8BD-F098-49A6-9BFC-C89FBD6A1396}" destId="{91C6B937-4A66-4F7F-84D0-E18979ABCEAA}" srcOrd="0" destOrd="0" presId="urn:microsoft.com/office/officeart/2008/layout/VerticalAccentList"/>
    <dgm:cxn modelId="{3BB6AEDE-C8B4-4597-86B4-ABE239925019}" type="presOf" srcId="{37FF2608-D9CF-499D-8183-6E07AA7D0C33}" destId="{48C5054A-EEC9-46B5-BA35-9B236910FCFB}" srcOrd="0" destOrd="0" presId="urn:microsoft.com/office/officeart/2008/layout/VerticalAccentList"/>
    <dgm:cxn modelId="{2A8A7FF2-57EF-48B2-A4A2-8505FF1290B2}" srcId="{BA15DBF6-4DF4-483E-A094-74CB599EE140}" destId="{828965D2-7B84-47EF-88C0-EACD9DB68757}" srcOrd="0" destOrd="0" parTransId="{015225D1-5DE1-4965-99B7-762A785407F3}" sibTransId="{19787362-14FA-4596-A88D-EE43D1F6A2B4}"/>
    <dgm:cxn modelId="{FAA65726-B8BA-473F-BF62-A3A833D7CD36}" type="presParOf" srcId="{E957E196-9EF2-4504-9B0F-BF1F9B6C14DB}" destId="{6BAE83C0-0C1C-4477-AED0-5163B29F90F2}" srcOrd="0" destOrd="0" presId="urn:microsoft.com/office/officeart/2008/layout/VerticalAccentList"/>
    <dgm:cxn modelId="{52318E0F-B817-4360-A8B5-6335D53E1641}" type="presParOf" srcId="{6BAE83C0-0C1C-4477-AED0-5163B29F90F2}" destId="{91C6B937-4A66-4F7F-84D0-E18979ABCEAA}" srcOrd="0" destOrd="0" presId="urn:microsoft.com/office/officeart/2008/layout/VerticalAccentList"/>
    <dgm:cxn modelId="{8B697CF5-B177-4842-B578-53CFC2F226F1}" type="presParOf" srcId="{E957E196-9EF2-4504-9B0F-BF1F9B6C14DB}" destId="{D0558C6F-034D-4148-8368-A568C4E9CAE7}" srcOrd="1" destOrd="0" presId="urn:microsoft.com/office/officeart/2008/layout/VerticalAccentList"/>
    <dgm:cxn modelId="{58BC7C14-E5F3-4C27-AB83-07FC9593898C}" type="presParOf" srcId="{D0558C6F-034D-4148-8368-A568C4E9CAE7}" destId="{E82674CC-52B9-46B0-BAD9-1196BEA281C6}" srcOrd="0" destOrd="0" presId="urn:microsoft.com/office/officeart/2008/layout/VerticalAccentList"/>
    <dgm:cxn modelId="{8595A6EB-E2AE-40AF-9337-A955A0C49983}" type="presParOf" srcId="{D0558C6F-034D-4148-8368-A568C4E9CAE7}" destId="{651337D5-2D88-4073-B2AD-33590330C482}" srcOrd="1" destOrd="0" presId="urn:microsoft.com/office/officeart/2008/layout/VerticalAccentList"/>
    <dgm:cxn modelId="{59B9C14D-96EC-45F9-9D0A-CF9BCD967BCF}" type="presParOf" srcId="{D0558C6F-034D-4148-8368-A568C4E9CAE7}" destId="{43CAEE1C-0E08-4AD5-9E8E-61E56B7D1324}" srcOrd="2" destOrd="0" presId="urn:microsoft.com/office/officeart/2008/layout/VerticalAccentList"/>
    <dgm:cxn modelId="{521D08A8-3E1A-4EF8-B3BF-C63D2B618365}" type="presParOf" srcId="{D0558C6F-034D-4148-8368-A568C4E9CAE7}" destId="{5CC499A1-B7E1-41ED-ADDE-7DB12167074A}" srcOrd="3" destOrd="0" presId="urn:microsoft.com/office/officeart/2008/layout/VerticalAccentList"/>
    <dgm:cxn modelId="{46F06A46-E58E-4EAD-81B1-26592F4F1B8C}" type="presParOf" srcId="{D0558C6F-034D-4148-8368-A568C4E9CAE7}" destId="{ABB73D66-7BEB-45A5-85E4-3817DA9DAAC9}" srcOrd="4" destOrd="0" presId="urn:microsoft.com/office/officeart/2008/layout/VerticalAccentList"/>
    <dgm:cxn modelId="{CE629599-4C2B-42E7-ABA5-3C397A66B7F0}" type="presParOf" srcId="{D0558C6F-034D-4148-8368-A568C4E9CAE7}" destId="{E5082ABA-D757-4313-BD43-E5089BC8ABBA}" srcOrd="5" destOrd="0" presId="urn:microsoft.com/office/officeart/2008/layout/VerticalAccentList"/>
    <dgm:cxn modelId="{2CA5DE57-FE0D-413F-9BCB-E96A9F90D4F9}" type="presParOf" srcId="{D0558C6F-034D-4148-8368-A568C4E9CAE7}" destId="{98A9D52E-5339-4C90-A485-2D9970F5CA63}" srcOrd="6" destOrd="0" presId="urn:microsoft.com/office/officeart/2008/layout/VerticalAccentList"/>
    <dgm:cxn modelId="{7F3D13E0-1A2C-4CED-86DD-C274437B8117}" type="presParOf" srcId="{D0558C6F-034D-4148-8368-A568C4E9CAE7}" destId="{0832437D-40E8-438F-8F18-317E94738F3F}" srcOrd="7" destOrd="0" presId="urn:microsoft.com/office/officeart/2008/layout/VerticalAccentList"/>
    <dgm:cxn modelId="{13C7428D-BE45-4DDE-BF56-C25B016F5307}" type="presParOf" srcId="{E957E196-9EF2-4504-9B0F-BF1F9B6C14DB}" destId="{E848E116-B4ED-43E0-97FB-C091D185FB7E}" srcOrd="2" destOrd="0" presId="urn:microsoft.com/office/officeart/2008/layout/VerticalAccentList"/>
    <dgm:cxn modelId="{D703C258-E69F-4E24-9545-E21EC03E155E}" type="presParOf" srcId="{E957E196-9EF2-4504-9B0F-BF1F9B6C14DB}" destId="{EAC12CA3-A0A1-42FE-8F9D-09AD5624474A}" srcOrd="3" destOrd="0" presId="urn:microsoft.com/office/officeart/2008/layout/VerticalAccentList"/>
    <dgm:cxn modelId="{D23D4264-2DAD-4310-8FC5-0D613B9A0C72}" type="presParOf" srcId="{EAC12CA3-A0A1-42FE-8F9D-09AD5624474A}" destId="{72A56EE3-FC1E-41C2-8DAD-3ECD5AE087DA}" srcOrd="0" destOrd="0" presId="urn:microsoft.com/office/officeart/2008/layout/VerticalAccentList"/>
    <dgm:cxn modelId="{C495BCBB-CA19-4E01-B7F9-DFD167D8B327}" type="presParOf" srcId="{E957E196-9EF2-4504-9B0F-BF1F9B6C14DB}" destId="{2761EB8E-645E-474D-AC15-5215D2E965B9}" srcOrd="4" destOrd="0" presId="urn:microsoft.com/office/officeart/2008/layout/VerticalAccentList"/>
    <dgm:cxn modelId="{4FB18FB5-8A1A-41C3-8F87-1213D3376C06}" type="presParOf" srcId="{2761EB8E-645E-474D-AC15-5215D2E965B9}" destId="{8E3918F8-CAD8-4F11-8446-AEE9A502C431}" srcOrd="0" destOrd="0" presId="urn:microsoft.com/office/officeart/2008/layout/VerticalAccentList"/>
    <dgm:cxn modelId="{0DE820E0-EF65-4661-A798-0812699C8C8C}" type="presParOf" srcId="{2761EB8E-645E-474D-AC15-5215D2E965B9}" destId="{E764DC17-2563-4841-B483-BE6818A4FCBF}" srcOrd="1" destOrd="0" presId="urn:microsoft.com/office/officeart/2008/layout/VerticalAccentList"/>
    <dgm:cxn modelId="{AC75E9C7-86A6-446C-8241-ADF3B2FD9CB8}" type="presParOf" srcId="{2761EB8E-645E-474D-AC15-5215D2E965B9}" destId="{88ABD433-96F9-40AC-8909-C497F3640B41}" srcOrd="2" destOrd="0" presId="urn:microsoft.com/office/officeart/2008/layout/VerticalAccentList"/>
    <dgm:cxn modelId="{90E4F203-C845-4640-9179-E56B5E298724}" type="presParOf" srcId="{2761EB8E-645E-474D-AC15-5215D2E965B9}" destId="{A6C635EC-5465-477F-9A4F-1D607E81F7C9}" srcOrd="3" destOrd="0" presId="urn:microsoft.com/office/officeart/2008/layout/VerticalAccentList"/>
    <dgm:cxn modelId="{5564FCF9-02EF-4D96-B04F-FF0A3E26B4D4}" type="presParOf" srcId="{2761EB8E-645E-474D-AC15-5215D2E965B9}" destId="{A5FEE4D8-BD06-4CCB-9118-EF45D5ED53E5}" srcOrd="4" destOrd="0" presId="urn:microsoft.com/office/officeart/2008/layout/VerticalAccentList"/>
    <dgm:cxn modelId="{FB2C2223-8110-411B-B608-68363D91FBE5}" type="presParOf" srcId="{2761EB8E-645E-474D-AC15-5215D2E965B9}" destId="{17CA14EE-00BC-4739-90CB-3EA8A54FB62B}" srcOrd="5" destOrd="0" presId="urn:microsoft.com/office/officeart/2008/layout/VerticalAccentList"/>
    <dgm:cxn modelId="{9E3AF9A7-0842-447D-91E4-474C24BF9D65}" type="presParOf" srcId="{2761EB8E-645E-474D-AC15-5215D2E965B9}" destId="{E3F6E1C6-3559-45E1-8E02-3D7DB48D250C}" srcOrd="6" destOrd="0" presId="urn:microsoft.com/office/officeart/2008/layout/VerticalAccentList"/>
    <dgm:cxn modelId="{B45EAF68-E638-4AA7-86E8-EC37818B7A2E}" type="presParOf" srcId="{2761EB8E-645E-474D-AC15-5215D2E965B9}" destId="{705205F6-CD40-4CD3-9C61-57A2E6CBBBA7}" srcOrd="7" destOrd="0" presId="urn:microsoft.com/office/officeart/2008/layout/VerticalAccentList"/>
    <dgm:cxn modelId="{14C1A24C-745D-4CE8-9AA0-B9A11F64137A}" type="presParOf" srcId="{E957E196-9EF2-4504-9B0F-BF1F9B6C14DB}" destId="{9BB5C7B8-A78B-4858-A0DC-64F5B6C326F8}" srcOrd="5" destOrd="0" presId="urn:microsoft.com/office/officeart/2008/layout/VerticalAccentList"/>
    <dgm:cxn modelId="{7C525E92-581B-447A-9425-38AD982B0D77}" type="presParOf" srcId="{E957E196-9EF2-4504-9B0F-BF1F9B6C14DB}" destId="{AA185FCD-2149-4F67-A9DA-E4F238F1F902}" srcOrd="6" destOrd="0" presId="urn:microsoft.com/office/officeart/2008/layout/VerticalAccentList"/>
    <dgm:cxn modelId="{062B778A-63C1-43F4-A261-B5F20AA5FD20}" type="presParOf" srcId="{AA185FCD-2149-4F67-A9DA-E4F238F1F902}" destId="{439439B0-AFFE-4658-8073-140F7FCA1CCA}" srcOrd="0" destOrd="0" presId="urn:microsoft.com/office/officeart/2008/layout/VerticalAccentList"/>
    <dgm:cxn modelId="{D5B5F8EA-0387-47C6-90B1-FE91599A66A9}" type="presParOf" srcId="{E957E196-9EF2-4504-9B0F-BF1F9B6C14DB}" destId="{43A6EC6A-0CE4-491F-9425-19453C5EA1A3}" srcOrd="7" destOrd="0" presId="urn:microsoft.com/office/officeart/2008/layout/VerticalAccentList"/>
    <dgm:cxn modelId="{EA32DC51-51A0-45B0-8945-4987A79978F2}" type="presParOf" srcId="{43A6EC6A-0CE4-491F-9425-19453C5EA1A3}" destId="{6E90A7CE-AAE2-41B9-87AD-F28A1BBCAB54}" srcOrd="0" destOrd="0" presId="urn:microsoft.com/office/officeart/2008/layout/VerticalAccentList"/>
    <dgm:cxn modelId="{579CAE17-0BA8-4CE3-A83D-0B0B2A983023}" type="presParOf" srcId="{43A6EC6A-0CE4-491F-9425-19453C5EA1A3}" destId="{284228D0-47EB-4E7D-8A45-9D5DE2E521C3}" srcOrd="1" destOrd="0" presId="urn:microsoft.com/office/officeart/2008/layout/VerticalAccentList"/>
    <dgm:cxn modelId="{5347BCC5-3335-4B75-90D2-CDF8CD70586E}" type="presParOf" srcId="{43A6EC6A-0CE4-491F-9425-19453C5EA1A3}" destId="{4753BA66-8A14-4374-A6FD-AA78200E1DB8}" srcOrd="2" destOrd="0" presId="urn:microsoft.com/office/officeart/2008/layout/VerticalAccentList"/>
    <dgm:cxn modelId="{C696BE70-8231-4848-8E07-0B2BDCBE4933}" type="presParOf" srcId="{43A6EC6A-0CE4-491F-9425-19453C5EA1A3}" destId="{E33118CD-2ABB-4F3E-A9DD-C093780F9A9A}" srcOrd="3" destOrd="0" presId="urn:microsoft.com/office/officeart/2008/layout/VerticalAccentList"/>
    <dgm:cxn modelId="{8AECD110-00CF-40B1-8DE1-AD4891DAC6EF}" type="presParOf" srcId="{43A6EC6A-0CE4-491F-9425-19453C5EA1A3}" destId="{3BC32640-050C-4382-90BA-513555DB99FD}" srcOrd="4" destOrd="0" presId="urn:microsoft.com/office/officeart/2008/layout/VerticalAccentList"/>
    <dgm:cxn modelId="{5797EC43-3C76-4B48-AED7-AEEBBAC0EC59}" type="presParOf" srcId="{43A6EC6A-0CE4-491F-9425-19453C5EA1A3}" destId="{AE48D882-A24B-4D30-931E-7CABA01742E8}" srcOrd="5" destOrd="0" presId="urn:microsoft.com/office/officeart/2008/layout/VerticalAccentList"/>
    <dgm:cxn modelId="{2377C414-0849-4284-BB63-8930161C36F4}" type="presParOf" srcId="{43A6EC6A-0CE4-491F-9425-19453C5EA1A3}" destId="{A4A88355-F194-4AF9-924F-BE83FDF912EB}" srcOrd="6" destOrd="0" presId="urn:microsoft.com/office/officeart/2008/layout/VerticalAccentList"/>
    <dgm:cxn modelId="{4C970495-E96A-4B0D-B1D0-4A0578F1DCE4}" type="presParOf" srcId="{43A6EC6A-0CE4-491F-9425-19453C5EA1A3}" destId="{48C5054A-EEC9-46B5-BA35-9B236910FCFB}" srcOrd="7" destOrd="0" presId="urn:microsoft.com/office/officeart/2008/layout/VerticalAccentList"/>
    <dgm:cxn modelId="{A81F6E28-58E8-4ADD-B585-98BAE66ABB79}" type="presParOf" srcId="{E957E196-9EF2-4504-9B0F-BF1F9B6C14DB}" destId="{569510E8-B836-4111-BC8F-E31AF878AD06}" srcOrd="8" destOrd="0" presId="urn:microsoft.com/office/officeart/2008/layout/VerticalAccentList"/>
    <dgm:cxn modelId="{965BF3AC-BBAE-412B-95D6-FF6C73530877}" type="presParOf" srcId="{E957E196-9EF2-4504-9B0F-BF1F9B6C14DB}" destId="{D45BA8EA-5DD1-4D6E-9D81-2BB71131206E}" srcOrd="9" destOrd="0" presId="urn:microsoft.com/office/officeart/2008/layout/VerticalAccentList"/>
    <dgm:cxn modelId="{F51857C2-16C7-4A08-AB1C-BAA0342C8EBF}" type="presParOf" srcId="{D45BA8EA-5DD1-4D6E-9D81-2BB71131206E}" destId="{C72D61A5-A0B6-4283-BE54-AB81D8280808}" srcOrd="0" destOrd="0" presId="urn:microsoft.com/office/officeart/2008/layout/VerticalAccentList"/>
    <dgm:cxn modelId="{D169258E-3998-47EE-865C-879135E856AE}" type="presParOf" srcId="{E957E196-9EF2-4504-9B0F-BF1F9B6C14DB}" destId="{41D1FB9B-060F-4D63-8F85-9918EF3795A2}" srcOrd="10" destOrd="0" presId="urn:microsoft.com/office/officeart/2008/layout/VerticalAccentList"/>
    <dgm:cxn modelId="{82428C0F-BC28-4BF6-8CA2-4E77FA1CC2C6}" type="presParOf" srcId="{41D1FB9B-060F-4D63-8F85-9918EF3795A2}" destId="{27740C39-6F0F-4542-B9B6-5EFF99C9CD70}" srcOrd="0" destOrd="0" presId="urn:microsoft.com/office/officeart/2008/layout/VerticalAccentList"/>
    <dgm:cxn modelId="{ACD41D8C-2E5F-46B8-948F-F95C65AA8AD0}" type="presParOf" srcId="{41D1FB9B-060F-4D63-8F85-9918EF3795A2}" destId="{C19AA845-68FF-4EB0-8D85-2CCF192FA254}" srcOrd="1" destOrd="0" presId="urn:microsoft.com/office/officeart/2008/layout/VerticalAccentList"/>
    <dgm:cxn modelId="{CEFA6834-7323-424D-9820-35F3C3971633}" type="presParOf" srcId="{41D1FB9B-060F-4D63-8F85-9918EF3795A2}" destId="{BCCD5051-B630-4C32-B8D4-FCD00BA45E67}" srcOrd="2" destOrd="0" presId="urn:microsoft.com/office/officeart/2008/layout/VerticalAccentList"/>
    <dgm:cxn modelId="{37CE9907-6001-4B8C-87EC-C01E4E6DB812}" type="presParOf" srcId="{41D1FB9B-060F-4D63-8F85-9918EF3795A2}" destId="{88423031-45AD-404B-BAEF-6EDF1ACD3713}" srcOrd="3" destOrd="0" presId="urn:microsoft.com/office/officeart/2008/layout/VerticalAccentList"/>
    <dgm:cxn modelId="{D9B59860-796C-409A-B4EC-CF52C742155D}" type="presParOf" srcId="{41D1FB9B-060F-4D63-8F85-9918EF3795A2}" destId="{058288CC-316B-4DB5-B2B9-2EEFC913E0D4}" srcOrd="4" destOrd="0" presId="urn:microsoft.com/office/officeart/2008/layout/VerticalAccentList"/>
    <dgm:cxn modelId="{E540E55A-455F-4A49-A271-102B77024602}" type="presParOf" srcId="{41D1FB9B-060F-4D63-8F85-9918EF3795A2}" destId="{8D644669-F12B-410C-8E57-A99C1501505C}" srcOrd="5" destOrd="0" presId="urn:microsoft.com/office/officeart/2008/layout/VerticalAccentList"/>
    <dgm:cxn modelId="{9D4DD38C-170D-4AFE-8412-ED43031B0ECA}" type="presParOf" srcId="{41D1FB9B-060F-4D63-8F85-9918EF3795A2}" destId="{8561D00D-8C76-49D5-8C14-1C010566A908}" srcOrd="6" destOrd="0" presId="urn:microsoft.com/office/officeart/2008/layout/VerticalAccentList"/>
    <dgm:cxn modelId="{CC5FD5BC-1C7F-45E8-8227-8F7CAB5F110D}" type="presParOf" srcId="{41D1FB9B-060F-4D63-8F85-9918EF3795A2}" destId="{BB852E4D-E530-426C-8C58-172B808730F2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C6B937-4A66-4F7F-84D0-E18979ABCEAA}">
      <dsp:nvSpPr>
        <dsp:cNvPr id="0" name=""/>
        <dsp:cNvSpPr/>
      </dsp:nvSpPr>
      <dsp:spPr>
        <a:xfrm>
          <a:off x="74759" y="76032"/>
          <a:ext cx="4330023" cy="3936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accent3">
                  <a:lumMod val="75000"/>
                </a:schemeClr>
              </a:solidFill>
            </a:rPr>
            <a:t>MARKET</a:t>
          </a:r>
        </a:p>
      </dsp:txBody>
      <dsp:txXfrm>
        <a:off x="74759" y="76032"/>
        <a:ext cx="4330023" cy="393638"/>
      </dsp:txXfrm>
    </dsp:sp>
    <dsp:sp modelId="{E82674CC-52B9-46B0-BAD9-1196BEA281C6}">
      <dsp:nvSpPr>
        <dsp:cNvPr id="0" name=""/>
        <dsp:cNvSpPr/>
      </dsp:nvSpPr>
      <dsp:spPr>
        <a:xfrm>
          <a:off x="74759" y="469671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1337D5-2D88-4073-B2AD-33590330C482}">
      <dsp:nvSpPr>
        <dsp:cNvPr id="0" name=""/>
        <dsp:cNvSpPr/>
      </dsp:nvSpPr>
      <dsp:spPr>
        <a:xfrm>
          <a:off x="683367" y="469671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CAEE1C-0E08-4AD5-9E8E-61E56B7D1324}">
      <dsp:nvSpPr>
        <dsp:cNvPr id="0" name=""/>
        <dsp:cNvSpPr/>
      </dsp:nvSpPr>
      <dsp:spPr>
        <a:xfrm>
          <a:off x="1292457" y="469671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C499A1-B7E1-41ED-ADDE-7DB12167074A}">
      <dsp:nvSpPr>
        <dsp:cNvPr id="0" name=""/>
        <dsp:cNvSpPr/>
      </dsp:nvSpPr>
      <dsp:spPr>
        <a:xfrm>
          <a:off x="1901066" y="469671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B73D66-7BEB-45A5-85E4-3817DA9DAAC9}">
      <dsp:nvSpPr>
        <dsp:cNvPr id="0" name=""/>
        <dsp:cNvSpPr/>
      </dsp:nvSpPr>
      <dsp:spPr>
        <a:xfrm>
          <a:off x="2510156" y="469671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082ABA-D757-4313-BD43-E5089BC8ABBA}">
      <dsp:nvSpPr>
        <dsp:cNvPr id="0" name=""/>
        <dsp:cNvSpPr/>
      </dsp:nvSpPr>
      <dsp:spPr>
        <a:xfrm>
          <a:off x="3118765" y="469671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A9D52E-5339-4C90-A485-2D9970F5CA63}">
      <dsp:nvSpPr>
        <dsp:cNvPr id="0" name=""/>
        <dsp:cNvSpPr/>
      </dsp:nvSpPr>
      <dsp:spPr>
        <a:xfrm>
          <a:off x="3727855" y="469671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32437D-40E8-438F-8F18-317E94738F3F}">
      <dsp:nvSpPr>
        <dsp:cNvPr id="0" name=""/>
        <dsp:cNvSpPr/>
      </dsp:nvSpPr>
      <dsp:spPr>
        <a:xfrm>
          <a:off x="74759" y="549856"/>
          <a:ext cx="4386313" cy="64148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Define the target market</a:t>
          </a:r>
        </a:p>
      </dsp:txBody>
      <dsp:txXfrm>
        <a:off x="74759" y="549856"/>
        <a:ext cx="4386313" cy="641484"/>
      </dsp:txXfrm>
    </dsp:sp>
    <dsp:sp modelId="{72A56EE3-FC1E-41C2-8DAD-3ECD5AE087DA}">
      <dsp:nvSpPr>
        <dsp:cNvPr id="0" name=""/>
        <dsp:cNvSpPr/>
      </dsp:nvSpPr>
      <dsp:spPr>
        <a:xfrm>
          <a:off x="74759" y="1376398"/>
          <a:ext cx="4330023" cy="3936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rgbClr val="C96731">
                  <a:lumMod val="75000"/>
                </a:srgbClr>
              </a:solidFill>
              <a:latin typeface="Gill Sans MT" panose="020B0502020104020203"/>
              <a:ea typeface="+mn-ea"/>
              <a:cs typeface="+mn-cs"/>
            </a:rPr>
            <a:t>TOUCH POINTS</a:t>
          </a:r>
        </a:p>
      </dsp:txBody>
      <dsp:txXfrm>
        <a:off x="74759" y="1376398"/>
        <a:ext cx="4330023" cy="393638"/>
      </dsp:txXfrm>
    </dsp:sp>
    <dsp:sp modelId="{8E3918F8-CAD8-4F11-8446-AEE9A502C431}">
      <dsp:nvSpPr>
        <dsp:cNvPr id="0" name=""/>
        <dsp:cNvSpPr/>
      </dsp:nvSpPr>
      <dsp:spPr>
        <a:xfrm>
          <a:off x="74759" y="1770036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64DC17-2563-4841-B483-BE6818A4FCBF}">
      <dsp:nvSpPr>
        <dsp:cNvPr id="0" name=""/>
        <dsp:cNvSpPr/>
      </dsp:nvSpPr>
      <dsp:spPr>
        <a:xfrm>
          <a:off x="683367" y="1770036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ABD433-96F9-40AC-8909-C497F3640B41}">
      <dsp:nvSpPr>
        <dsp:cNvPr id="0" name=""/>
        <dsp:cNvSpPr/>
      </dsp:nvSpPr>
      <dsp:spPr>
        <a:xfrm>
          <a:off x="1292457" y="1770036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C635EC-5465-477F-9A4F-1D607E81F7C9}">
      <dsp:nvSpPr>
        <dsp:cNvPr id="0" name=""/>
        <dsp:cNvSpPr/>
      </dsp:nvSpPr>
      <dsp:spPr>
        <a:xfrm>
          <a:off x="1901066" y="1770036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FEE4D8-BD06-4CCB-9118-EF45D5ED53E5}">
      <dsp:nvSpPr>
        <dsp:cNvPr id="0" name=""/>
        <dsp:cNvSpPr/>
      </dsp:nvSpPr>
      <dsp:spPr>
        <a:xfrm>
          <a:off x="2510156" y="1770036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CA14EE-00BC-4739-90CB-3EA8A54FB62B}">
      <dsp:nvSpPr>
        <dsp:cNvPr id="0" name=""/>
        <dsp:cNvSpPr/>
      </dsp:nvSpPr>
      <dsp:spPr>
        <a:xfrm>
          <a:off x="3118765" y="1770036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F6E1C6-3559-45E1-8E02-3D7DB48D250C}">
      <dsp:nvSpPr>
        <dsp:cNvPr id="0" name=""/>
        <dsp:cNvSpPr/>
      </dsp:nvSpPr>
      <dsp:spPr>
        <a:xfrm>
          <a:off x="3727855" y="1770036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5205F6-CD40-4CD3-9C61-57A2E6CBBBA7}">
      <dsp:nvSpPr>
        <dsp:cNvPr id="0" name=""/>
        <dsp:cNvSpPr/>
      </dsp:nvSpPr>
      <dsp:spPr>
        <a:xfrm>
          <a:off x="74759" y="1850222"/>
          <a:ext cx="4386313" cy="64148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Identify touch points</a:t>
          </a:r>
        </a:p>
      </dsp:txBody>
      <dsp:txXfrm>
        <a:off x="74759" y="1850222"/>
        <a:ext cx="4386313" cy="641484"/>
      </dsp:txXfrm>
    </dsp:sp>
    <dsp:sp modelId="{439439B0-AFFE-4658-8073-140F7FCA1CCA}">
      <dsp:nvSpPr>
        <dsp:cNvPr id="0" name=""/>
        <dsp:cNvSpPr/>
      </dsp:nvSpPr>
      <dsp:spPr>
        <a:xfrm>
          <a:off x="74759" y="2676763"/>
          <a:ext cx="4330023" cy="3936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rgbClr val="C96731">
                  <a:lumMod val="75000"/>
                </a:srgbClr>
              </a:solidFill>
              <a:latin typeface="Gill Sans MT" panose="020B0502020104020203"/>
              <a:ea typeface="+mn-ea"/>
              <a:cs typeface="+mn-cs"/>
            </a:rPr>
            <a:t>BUDGET</a:t>
          </a:r>
        </a:p>
      </dsp:txBody>
      <dsp:txXfrm>
        <a:off x="74759" y="2676763"/>
        <a:ext cx="4330023" cy="393638"/>
      </dsp:txXfrm>
    </dsp:sp>
    <dsp:sp modelId="{6E90A7CE-AAE2-41B9-87AD-F28A1BBCAB54}">
      <dsp:nvSpPr>
        <dsp:cNvPr id="0" name=""/>
        <dsp:cNvSpPr/>
      </dsp:nvSpPr>
      <dsp:spPr>
        <a:xfrm>
          <a:off x="74759" y="3070401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4228D0-47EB-4E7D-8A45-9D5DE2E521C3}">
      <dsp:nvSpPr>
        <dsp:cNvPr id="0" name=""/>
        <dsp:cNvSpPr/>
      </dsp:nvSpPr>
      <dsp:spPr>
        <a:xfrm>
          <a:off x="683367" y="3070401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53BA66-8A14-4374-A6FD-AA78200E1DB8}">
      <dsp:nvSpPr>
        <dsp:cNvPr id="0" name=""/>
        <dsp:cNvSpPr/>
      </dsp:nvSpPr>
      <dsp:spPr>
        <a:xfrm>
          <a:off x="1292457" y="3070401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3118CD-2ABB-4F3E-A9DD-C093780F9A9A}">
      <dsp:nvSpPr>
        <dsp:cNvPr id="0" name=""/>
        <dsp:cNvSpPr/>
      </dsp:nvSpPr>
      <dsp:spPr>
        <a:xfrm>
          <a:off x="1901066" y="3070401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C32640-050C-4382-90BA-513555DB99FD}">
      <dsp:nvSpPr>
        <dsp:cNvPr id="0" name=""/>
        <dsp:cNvSpPr/>
      </dsp:nvSpPr>
      <dsp:spPr>
        <a:xfrm>
          <a:off x="2510156" y="3070401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48D882-A24B-4D30-931E-7CABA01742E8}">
      <dsp:nvSpPr>
        <dsp:cNvPr id="0" name=""/>
        <dsp:cNvSpPr/>
      </dsp:nvSpPr>
      <dsp:spPr>
        <a:xfrm>
          <a:off x="3118765" y="3070401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A88355-F194-4AF9-924F-BE83FDF912EB}">
      <dsp:nvSpPr>
        <dsp:cNvPr id="0" name=""/>
        <dsp:cNvSpPr/>
      </dsp:nvSpPr>
      <dsp:spPr>
        <a:xfrm>
          <a:off x="3727855" y="3070401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C5054A-EEC9-46B5-BA35-9B236910FCFB}">
      <dsp:nvSpPr>
        <dsp:cNvPr id="0" name=""/>
        <dsp:cNvSpPr/>
      </dsp:nvSpPr>
      <dsp:spPr>
        <a:xfrm>
          <a:off x="74759" y="3150587"/>
          <a:ext cx="4386313" cy="64148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Create the budget</a:t>
          </a:r>
        </a:p>
      </dsp:txBody>
      <dsp:txXfrm>
        <a:off x="74759" y="3150587"/>
        <a:ext cx="4386313" cy="641484"/>
      </dsp:txXfrm>
    </dsp:sp>
    <dsp:sp modelId="{C72D61A5-A0B6-4283-BE54-AB81D8280808}">
      <dsp:nvSpPr>
        <dsp:cNvPr id="0" name=""/>
        <dsp:cNvSpPr/>
      </dsp:nvSpPr>
      <dsp:spPr>
        <a:xfrm>
          <a:off x="74759" y="3977128"/>
          <a:ext cx="4330023" cy="3936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rgbClr val="C96731">
                  <a:lumMod val="75000"/>
                </a:srgbClr>
              </a:solidFill>
              <a:latin typeface="Gill Sans MT" panose="020B0502020104020203"/>
              <a:ea typeface="+mn-ea"/>
              <a:cs typeface="+mn-cs"/>
            </a:rPr>
            <a:t>MEDIA</a:t>
          </a:r>
        </a:p>
      </dsp:txBody>
      <dsp:txXfrm>
        <a:off x="74759" y="3977128"/>
        <a:ext cx="4330023" cy="393638"/>
      </dsp:txXfrm>
    </dsp:sp>
    <dsp:sp modelId="{27740C39-6F0F-4542-B9B6-5EFF99C9CD70}">
      <dsp:nvSpPr>
        <dsp:cNvPr id="0" name=""/>
        <dsp:cNvSpPr/>
      </dsp:nvSpPr>
      <dsp:spPr>
        <a:xfrm>
          <a:off x="74759" y="4370767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9AA845-68FF-4EB0-8D85-2CCF192FA254}">
      <dsp:nvSpPr>
        <dsp:cNvPr id="0" name=""/>
        <dsp:cNvSpPr/>
      </dsp:nvSpPr>
      <dsp:spPr>
        <a:xfrm>
          <a:off x="683367" y="4370767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CD5051-B630-4C32-B8D4-FCD00BA45E67}">
      <dsp:nvSpPr>
        <dsp:cNvPr id="0" name=""/>
        <dsp:cNvSpPr/>
      </dsp:nvSpPr>
      <dsp:spPr>
        <a:xfrm>
          <a:off x="1292457" y="4370767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423031-45AD-404B-BAEF-6EDF1ACD3713}">
      <dsp:nvSpPr>
        <dsp:cNvPr id="0" name=""/>
        <dsp:cNvSpPr/>
      </dsp:nvSpPr>
      <dsp:spPr>
        <a:xfrm>
          <a:off x="1901066" y="4370767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8288CC-316B-4DB5-B2B9-2EEFC913E0D4}">
      <dsp:nvSpPr>
        <dsp:cNvPr id="0" name=""/>
        <dsp:cNvSpPr/>
      </dsp:nvSpPr>
      <dsp:spPr>
        <a:xfrm>
          <a:off x="2510156" y="4370767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644669-F12B-410C-8E57-A99C1501505C}">
      <dsp:nvSpPr>
        <dsp:cNvPr id="0" name=""/>
        <dsp:cNvSpPr/>
      </dsp:nvSpPr>
      <dsp:spPr>
        <a:xfrm>
          <a:off x="3118765" y="4370767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61D00D-8C76-49D5-8C14-1C010566A908}">
      <dsp:nvSpPr>
        <dsp:cNvPr id="0" name=""/>
        <dsp:cNvSpPr/>
      </dsp:nvSpPr>
      <dsp:spPr>
        <a:xfrm>
          <a:off x="3727855" y="4370767"/>
          <a:ext cx="1013225" cy="80185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852E4D-E530-426C-8C58-172B808730F2}">
      <dsp:nvSpPr>
        <dsp:cNvPr id="0" name=""/>
        <dsp:cNvSpPr/>
      </dsp:nvSpPr>
      <dsp:spPr>
        <a:xfrm>
          <a:off x="74759" y="4450952"/>
          <a:ext cx="4386313" cy="64148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Create plan for all types of media </a:t>
          </a:r>
        </a:p>
      </dsp:txBody>
      <dsp:txXfrm>
        <a:off x="74759" y="4450952"/>
        <a:ext cx="4386313" cy="6414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18A54-8982-4A06-B6C6-86FB0F188842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339C4-B38C-4C76-832F-76EE6265F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7213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18A54-8982-4A06-B6C6-86FB0F188842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339C4-B38C-4C76-832F-76EE6265F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153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18A54-8982-4A06-B6C6-86FB0F188842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339C4-B38C-4C76-832F-76EE6265F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332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18A54-8982-4A06-B6C6-86FB0F188842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339C4-B38C-4C76-832F-76EE6265F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626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18A54-8982-4A06-B6C6-86FB0F188842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339C4-B38C-4C76-832F-76EE6265F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2415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18A54-8982-4A06-B6C6-86FB0F188842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339C4-B38C-4C76-832F-76EE6265F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847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18A54-8982-4A06-B6C6-86FB0F188842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339C4-B38C-4C76-832F-76EE6265FE4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066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18A54-8982-4A06-B6C6-86FB0F188842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339C4-B38C-4C76-832F-76EE6265F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051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18A54-8982-4A06-B6C6-86FB0F188842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339C4-B38C-4C76-832F-76EE6265F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383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18A54-8982-4A06-B6C6-86FB0F188842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339C4-B38C-4C76-832F-76EE6265F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9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D5418A54-8982-4A06-B6C6-86FB0F188842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339C4-B38C-4C76-832F-76EE6265F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2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D5418A54-8982-4A06-B6C6-86FB0F188842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F9C339C4-B38C-4C76-832F-76EE6265F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983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642EB-B0E1-4C38-A7B3-3757DBCA65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RETRO AGAIN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DEC60D-AE87-4CA3-8182-DFC7DB0CD5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Your Name</a:t>
            </a:r>
          </a:p>
        </p:txBody>
      </p:sp>
    </p:spTree>
    <p:extLst>
      <p:ext uri="{BB962C8B-B14F-4D97-AF65-F5344CB8AC3E}">
        <p14:creationId xmlns:p14="http://schemas.microsoft.com/office/powerpoint/2010/main" val="2724133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0E57E-98C0-4744-B16D-7704F61FF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RETRO AGAIN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AAFCFE-01E0-48A0-92F5-97D4558AE7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495228"/>
            <a:ext cx="7729728" cy="3673098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/>
              <a:t>Created by Simon Gauthier in 2018</a:t>
            </a:r>
          </a:p>
          <a:p>
            <a:r>
              <a:rPr lang="en-US" sz="2800" dirty="0"/>
              <a:t>Mr. Gauthier spent 11 years as head designer at Gwen Ashbury Designs before leaving to create his own line</a:t>
            </a:r>
          </a:p>
          <a:p>
            <a:r>
              <a:rPr lang="en-US" sz="2800" dirty="0"/>
              <a:t>Headquarters</a:t>
            </a:r>
          </a:p>
          <a:p>
            <a:pPr lvl="1"/>
            <a:r>
              <a:rPr lang="en-US" sz="2400" dirty="0"/>
              <a:t>480 East Canal St.</a:t>
            </a:r>
            <a:br>
              <a:rPr lang="en-US" sz="2400" dirty="0"/>
            </a:br>
            <a:r>
              <a:rPr lang="en-US" sz="2400" dirty="0"/>
              <a:t>New York, NY 10010</a:t>
            </a:r>
          </a:p>
          <a:p>
            <a:r>
              <a:rPr lang="en-US" sz="2800" dirty="0"/>
              <a:t>Main office phone</a:t>
            </a:r>
          </a:p>
          <a:p>
            <a:pPr lvl="1"/>
            <a:r>
              <a:rPr lang="en-US" sz="2400" dirty="0"/>
              <a:t>(212) 555-0186</a:t>
            </a:r>
          </a:p>
        </p:txBody>
      </p:sp>
    </p:spTree>
    <p:extLst>
      <p:ext uri="{BB962C8B-B14F-4D97-AF65-F5344CB8AC3E}">
        <p14:creationId xmlns:p14="http://schemas.microsoft.com/office/powerpoint/2010/main" val="2739928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263B7-DCFA-479B-90B3-D56474E3B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837" y="2858251"/>
            <a:ext cx="4486656" cy="1141497"/>
          </a:xfrm>
        </p:spPr>
        <p:txBody>
          <a:bodyPr/>
          <a:lstStyle/>
          <a:p>
            <a:r>
              <a:rPr lang="en-US" dirty="0"/>
              <a:t>Lacy Black Formal Dress</a:t>
            </a:r>
          </a:p>
        </p:txBody>
      </p:sp>
      <p:pic>
        <p:nvPicPr>
          <p:cNvPr id="6" name="Content Placeholder 5" descr="Lacy, black formal dress with sequins on a hanger">
            <a:extLst>
              <a:ext uri="{FF2B5EF4-FFF2-40B4-BE49-F238E27FC236}">
                <a16:creationId xmlns:a16="http://schemas.microsoft.com/office/drawing/2014/main" id="{D8C101D7-E298-497A-9EE9-880A5EB1F3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1495" y="0"/>
            <a:ext cx="4450668" cy="6858000"/>
          </a:xfrm>
        </p:spPr>
      </p:pic>
    </p:spTree>
    <p:extLst>
      <p:ext uri="{BB962C8B-B14F-4D97-AF65-F5344CB8AC3E}">
        <p14:creationId xmlns:p14="http://schemas.microsoft.com/office/powerpoint/2010/main" val="2119847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2DCB7-647A-4F26-9965-F9E19D6DC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858251"/>
            <a:ext cx="4486656" cy="1141497"/>
          </a:xfrm>
        </p:spPr>
        <p:txBody>
          <a:bodyPr/>
          <a:lstStyle/>
          <a:p>
            <a:r>
              <a:rPr lang="en-US" dirty="0"/>
              <a:t>Fifties Style Sleeveless Lace Dress</a:t>
            </a:r>
          </a:p>
        </p:txBody>
      </p:sp>
      <p:pic>
        <p:nvPicPr>
          <p:cNvPr id="6" name="Content Placeholder 5" descr="Fifties style, pink, sleeveless dress with lace overlay">
            <a:extLst>
              <a:ext uri="{FF2B5EF4-FFF2-40B4-BE49-F238E27FC236}">
                <a16:creationId xmlns:a16="http://schemas.microsoft.com/office/drawing/2014/main" id="{1F9EE3EF-1BC2-48CA-A2C4-DBA1BA7FD3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5266" y="-1"/>
            <a:ext cx="4572000" cy="6858000"/>
          </a:xfrm>
        </p:spPr>
      </p:pic>
    </p:spTree>
    <p:extLst>
      <p:ext uri="{BB962C8B-B14F-4D97-AF65-F5344CB8AC3E}">
        <p14:creationId xmlns:p14="http://schemas.microsoft.com/office/powerpoint/2010/main" val="4117120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176A9-DB03-40BF-A078-1C70C2542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858251"/>
            <a:ext cx="4486656" cy="1141497"/>
          </a:xfrm>
        </p:spPr>
        <p:txBody>
          <a:bodyPr/>
          <a:lstStyle/>
          <a:p>
            <a:r>
              <a:rPr lang="en-US" dirty="0"/>
              <a:t>Metro Style Sundress</a:t>
            </a:r>
          </a:p>
        </p:txBody>
      </p:sp>
      <p:pic>
        <p:nvPicPr>
          <p:cNvPr id="6" name="Content Placeholder 5" descr="Retro style blue polka-dot sundress">
            <a:extLst>
              <a:ext uri="{FF2B5EF4-FFF2-40B4-BE49-F238E27FC236}">
                <a16:creationId xmlns:a16="http://schemas.microsoft.com/office/drawing/2014/main" id="{1FD54B41-0248-4FB7-A49B-D7E5AF7A10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5266" y="0"/>
            <a:ext cx="4572571" cy="6858000"/>
          </a:xfrm>
        </p:spPr>
      </p:pic>
    </p:spTree>
    <p:extLst>
      <p:ext uri="{BB962C8B-B14F-4D97-AF65-F5344CB8AC3E}">
        <p14:creationId xmlns:p14="http://schemas.microsoft.com/office/powerpoint/2010/main" val="3779582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7EBC9-EAD7-49A2-ABDB-91BC2B711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858251"/>
            <a:ext cx="4486656" cy="1141497"/>
          </a:xfrm>
        </p:spPr>
        <p:txBody>
          <a:bodyPr/>
          <a:lstStyle/>
          <a:p>
            <a:r>
              <a:rPr lang="en-US" dirty="0"/>
              <a:t>Casual Ensemble</a:t>
            </a:r>
          </a:p>
        </p:txBody>
      </p:sp>
      <p:pic>
        <p:nvPicPr>
          <p:cNvPr id="6" name="Content Placeholder 5" descr="Black dress with small white polka-dots and spaghetti straps, red patent, peep-toe pumps, red patent purse with long strap, and floppy white sun hat">
            <a:extLst>
              <a:ext uri="{FF2B5EF4-FFF2-40B4-BE49-F238E27FC236}">
                <a16:creationId xmlns:a16="http://schemas.microsoft.com/office/drawing/2014/main" id="{71D31B54-6083-4029-AEA0-F0A4AFC35E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5266" y="0"/>
            <a:ext cx="4608575" cy="6858000"/>
          </a:xfrm>
        </p:spPr>
      </p:pic>
    </p:spTree>
    <p:extLst>
      <p:ext uri="{BB962C8B-B14F-4D97-AF65-F5344CB8AC3E}">
        <p14:creationId xmlns:p14="http://schemas.microsoft.com/office/powerpoint/2010/main" val="3523367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C71AC-9108-4292-A407-E98437A27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858251"/>
            <a:ext cx="4486656" cy="1141497"/>
          </a:xfrm>
        </p:spPr>
        <p:txBody>
          <a:bodyPr/>
          <a:lstStyle/>
          <a:p>
            <a:r>
              <a:rPr lang="en-US" dirty="0"/>
              <a:t>Beach Outfit</a:t>
            </a:r>
          </a:p>
        </p:txBody>
      </p:sp>
      <p:pic>
        <p:nvPicPr>
          <p:cNvPr id="6" name="Content Placeholder 5" descr="Black, polka-dot bandeau bikini top, blue, polka-dot sleeveless blouse, teal mini skirt with wide black waist, brown oxford shoes, pink and black headband wrap, and pink sunglasses">
            <a:extLst>
              <a:ext uri="{FF2B5EF4-FFF2-40B4-BE49-F238E27FC236}">
                <a16:creationId xmlns:a16="http://schemas.microsoft.com/office/drawing/2014/main" id="{94CA1BB7-6932-4A84-853E-0FEC5193D2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9106" y="0"/>
            <a:ext cx="5481591" cy="6858000"/>
          </a:xfrm>
        </p:spPr>
      </p:pic>
    </p:spTree>
    <p:extLst>
      <p:ext uri="{BB962C8B-B14F-4D97-AF65-F5344CB8AC3E}">
        <p14:creationId xmlns:p14="http://schemas.microsoft.com/office/powerpoint/2010/main" val="715355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2F27C-5C49-4041-8654-B2FE54962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858251"/>
            <a:ext cx="4486656" cy="1141497"/>
          </a:xfrm>
        </p:spPr>
        <p:txBody>
          <a:bodyPr/>
          <a:lstStyle/>
          <a:p>
            <a:r>
              <a:rPr lang="en-US" dirty="0"/>
              <a:t>Next Steps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839C7147-05F3-46C5-9A5D-C82AB0E3FD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4151259"/>
              </p:ext>
            </p:extLst>
          </p:nvPr>
        </p:nvGraphicFramePr>
        <p:xfrm>
          <a:off x="6736080" y="804672"/>
          <a:ext cx="4815840" cy="5248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8526075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52</TotalTime>
  <Words>79</Words>
  <Application>Microsoft Office PowerPoint</Application>
  <PresentationFormat>Widescreen</PresentationFormat>
  <Paragraphs>23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Gill Sans MT</vt:lpstr>
      <vt:lpstr>Parcel</vt:lpstr>
      <vt:lpstr>RETRO AGAIN</vt:lpstr>
      <vt:lpstr>ABOUT RETRO AGAIN</vt:lpstr>
      <vt:lpstr>Lacy Black Formal Dress</vt:lpstr>
      <vt:lpstr>Fifties Style Sleeveless Lace Dress</vt:lpstr>
      <vt:lpstr>Metro Style Sundress</vt:lpstr>
      <vt:lpstr>Casual Ensemble</vt:lpstr>
      <vt:lpstr>Beach Outfit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Your Name</dc:creator>
  <cp:lastModifiedBy>Your Name</cp:lastModifiedBy>
  <cp:revision>6</cp:revision>
  <dcterms:created xsi:type="dcterms:W3CDTF">2018-10-23T00:18:00Z</dcterms:created>
  <dcterms:modified xsi:type="dcterms:W3CDTF">2018-10-23T01:10:18Z</dcterms:modified>
</cp:coreProperties>
</file>