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1" autoAdjust="0"/>
    <p:restoredTop sz="94660"/>
  </p:normalViewPr>
  <p:slideViewPr>
    <p:cSldViewPr snapToGrid="0">
      <p:cViewPr varScale="1">
        <p:scale>
          <a:sx n="85" d="100"/>
          <a:sy n="85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05FC0A-05C7-4150-AE9E-27C3F2B3A6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9AA6FD-6096-4382-92C8-7A33A2714FA6}">
      <dgm:prSet/>
      <dgm:spPr/>
      <dgm:t>
        <a:bodyPr/>
        <a:lstStyle/>
        <a:p>
          <a:r>
            <a:rPr lang="en-US" baseline="0" dirty="0"/>
            <a:t>Trustworthy</a:t>
          </a:r>
          <a:endParaRPr lang="en-US" dirty="0"/>
        </a:p>
      </dgm:t>
    </dgm:pt>
    <dgm:pt modelId="{6626E4EE-B3FD-4FB3-9E09-739A5C1F620B}" type="parTrans" cxnId="{41001932-F37D-4992-A01A-C4389D357501}">
      <dgm:prSet/>
      <dgm:spPr/>
      <dgm:t>
        <a:bodyPr/>
        <a:lstStyle/>
        <a:p>
          <a:endParaRPr lang="en-US"/>
        </a:p>
      </dgm:t>
    </dgm:pt>
    <dgm:pt modelId="{F2553B1F-B2FB-4897-B1EF-EA8482A2FA11}" type="sibTrans" cxnId="{41001932-F37D-4992-A01A-C4389D357501}">
      <dgm:prSet/>
      <dgm:spPr/>
      <dgm:t>
        <a:bodyPr/>
        <a:lstStyle/>
        <a:p>
          <a:endParaRPr lang="en-US"/>
        </a:p>
      </dgm:t>
    </dgm:pt>
    <dgm:pt modelId="{D8B3EB8A-2255-428E-9258-AB2DC46523DF}">
      <dgm:prSet/>
      <dgm:spPr/>
      <dgm:t>
        <a:bodyPr/>
        <a:lstStyle/>
        <a:p>
          <a:r>
            <a:rPr lang="en-US" baseline="0" dirty="0"/>
            <a:t>Reliable</a:t>
          </a:r>
          <a:endParaRPr lang="en-US" dirty="0"/>
        </a:p>
      </dgm:t>
    </dgm:pt>
    <dgm:pt modelId="{E4A5493D-EC1C-4F7A-A2C0-84B70435A9B6}" type="parTrans" cxnId="{6F31EB20-0738-4594-B81A-4DFC0A26BA36}">
      <dgm:prSet/>
      <dgm:spPr/>
      <dgm:t>
        <a:bodyPr/>
        <a:lstStyle/>
        <a:p>
          <a:endParaRPr lang="en-US"/>
        </a:p>
      </dgm:t>
    </dgm:pt>
    <dgm:pt modelId="{56200606-4D69-481B-BEE2-3CC447962657}" type="sibTrans" cxnId="{6F31EB20-0738-4594-B81A-4DFC0A26BA36}">
      <dgm:prSet/>
      <dgm:spPr/>
      <dgm:t>
        <a:bodyPr/>
        <a:lstStyle/>
        <a:p>
          <a:endParaRPr lang="en-US"/>
        </a:p>
      </dgm:t>
    </dgm:pt>
    <dgm:pt modelId="{9B293867-EC63-401F-9039-21B8D3F3CFD5}">
      <dgm:prSet/>
      <dgm:spPr/>
      <dgm:t>
        <a:bodyPr/>
        <a:lstStyle/>
        <a:p>
          <a:r>
            <a:rPr lang="en-US" baseline="0" dirty="0"/>
            <a:t>Customer-focused</a:t>
          </a:r>
          <a:endParaRPr lang="en-US" dirty="0"/>
        </a:p>
      </dgm:t>
    </dgm:pt>
    <dgm:pt modelId="{430F8146-04C3-4889-BEAB-E81BF1A0D01E}" type="parTrans" cxnId="{A14B257B-2173-4DD9-979A-C2DF11425BB5}">
      <dgm:prSet/>
      <dgm:spPr/>
      <dgm:t>
        <a:bodyPr/>
        <a:lstStyle/>
        <a:p>
          <a:endParaRPr lang="en-US"/>
        </a:p>
      </dgm:t>
    </dgm:pt>
    <dgm:pt modelId="{BC3BED8A-0BEB-49C1-A48A-D66F2C1E39EC}" type="sibTrans" cxnId="{A14B257B-2173-4DD9-979A-C2DF11425BB5}">
      <dgm:prSet/>
      <dgm:spPr/>
      <dgm:t>
        <a:bodyPr/>
        <a:lstStyle/>
        <a:p>
          <a:endParaRPr lang="en-US"/>
        </a:p>
      </dgm:t>
    </dgm:pt>
    <dgm:pt modelId="{3CD0DC2F-C089-4E41-B522-08D74F194A0D}">
      <dgm:prSet/>
      <dgm:spPr/>
      <dgm:t>
        <a:bodyPr/>
        <a:lstStyle/>
        <a:p>
          <a:r>
            <a:rPr lang="en-US" baseline="0" dirty="0"/>
            <a:t>Dependable</a:t>
          </a:r>
          <a:endParaRPr lang="en-US" dirty="0"/>
        </a:p>
      </dgm:t>
    </dgm:pt>
    <dgm:pt modelId="{2D6B514C-739B-43F0-A92A-ABF37ED7250C}" type="parTrans" cxnId="{AFC254B9-F17D-4E1A-A6ED-CDBC31F0A707}">
      <dgm:prSet/>
      <dgm:spPr/>
      <dgm:t>
        <a:bodyPr/>
        <a:lstStyle/>
        <a:p>
          <a:endParaRPr lang="en-US"/>
        </a:p>
      </dgm:t>
    </dgm:pt>
    <dgm:pt modelId="{08EE6394-0667-4FD3-9F15-80A6E1AFFE47}" type="sibTrans" cxnId="{AFC254B9-F17D-4E1A-A6ED-CDBC31F0A707}">
      <dgm:prSet/>
      <dgm:spPr/>
      <dgm:t>
        <a:bodyPr/>
        <a:lstStyle/>
        <a:p>
          <a:endParaRPr lang="en-US"/>
        </a:p>
      </dgm:t>
    </dgm:pt>
    <dgm:pt modelId="{D8A567DF-DA50-41E6-801B-D2084A8043FD}" type="pres">
      <dgm:prSet presAssocID="{8705FC0A-05C7-4150-AE9E-27C3F2B3A61C}" presName="linear" presStyleCnt="0">
        <dgm:presLayoutVars>
          <dgm:dir/>
          <dgm:animLvl val="lvl"/>
          <dgm:resizeHandles val="exact"/>
        </dgm:presLayoutVars>
      </dgm:prSet>
      <dgm:spPr/>
    </dgm:pt>
    <dgm:pt modelId="{ABFCD829-71D8-4B0B-B435-1D7395114488}" type="pres">
      <dgm:prSet presAssocID="{489AA6FD-6096-4382-92C8-7A33A2714FA6}" presName="parentLin" presStyleCnt="0"/>
      <dgm:spPr/>
    </dgm:pt>
    <dgm:pt modelId="{9FF4AF43-350F-45C4-84BA-2939083F39DF}" type="pres">
      <dgm:prSet presAssocID="{489AA6FD-6096-4382-92C8-7A33A2714FA6}" presName="parentLeftMargin" presStyleLbl="node1" presStyleIdx="0" presStyleCnt="4"/>
      <dgm:spPr/>
    </dgm:pt>
    <dgm:pt modelId="{1CD2D43D-0395-4443-9C45-3109FA345FB1}" type="pres">
      <dgm:prSet presAssocID="{489AA6FD-6096-4382-92C8-7A33A2714FA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EDE6E99-78DF-43D7-BFC5-F2B3BB81E951}" type="pres">
      <dgm:prSet presAssocID="{489AA6FD-6096-4382-92C8-7A33A2714FA6}" presName="negativeSpace" presStyleCnt="0"/>
      <dgm:spPr/>
    </dgm:pt>
    <dgm:pt modelId="{B8167576-C892-4DAE-AD6F-3F1D8D10065B}" type="pres">
      <dgm:prSet presAssocID="{489AA6FD-6096-4382-92C8-7A33A2714FA6}" presName="childText" presStyleLbl="conFgAcc1" presStyleIdx="0" presStyleCnt="4">
        <dgm:presLayoutVars>
          <dgm:bulletEnabled val="1"/>
        </dgm:presLayoutVars>
      </dgm:prSet>
      <dgm:spPr/>
    </dgm:pt>
    <dgm:pt modelId="{62D8A68D-463B-4858-9A25-68492D55B91C}" type="pres">
      <dgm:prSet presAssocID="{F2553B1F-B2FB-4897-B1EF-EA8482A2FA11}" presName="spaceBetweenRectangles" presStyleCnt="0"/>
      <dgm:spPr/>
    </dgm:pt>
    <dgm:pt modelId="{6D0ADEA5-EF89-4240-85EF-E29BB7EE3B16}" type="pres">
      <dgm:prSet presAssocID="{D8B3EB8A-2255-428E-9258-AB2DC46523DF}" presName="parentLin" presStyleCnt="0"/>
      <dgm:spPr/>
    </dgm:pt>
    <dgm:pt modelId="{2A7B2163-FAE6-4694-9C23-CAF8725AD510}" type="pres">
      <dgm:prSet presAssocID="{D8B3EB8A-2255-428E-9258-AB2DC46523DF}" presName="parentLeftMargin" presStyleLbl="node1" presStyleIdx="0" presStyleCnt="4"/>
      <dgm:spPr/>
    </dgm:pt>
    <dgm:pt modelId="{BB2AC26B-79FF-4A28-84A6-91ED39236A5C}" type="pres">
      <dgm:prSet presAssocID="{D8B3EB8A-2255-428E-9258-AB2DC46523D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B8F912B-1492-45C2-8DAB-AACF73E19B0D}" type="pres">
      <dgm:prSet presAssocID="{D8B3EB8A-2255-428E-9258-AB2DC46523DF}" presName="negativeSpace" presStyleCnt="0"/>
      <dgm:spPr/>
    </dgm:pt>
    <dgm:pt modelId="{D728030A-0D26-4421-B9C2-97096CD29E12}" type="pres">
      <dgm:prSet presAssocID="{D8B3EB8A-2255-428E-9258-AB2DC46523DF}" presName="childText" presStyleLbl="conFgAcc1" presStyleIdx="1" presStyleCnt="4">
        <dgm:presLayoutVars>
          <dgm:bulletEnabled val="1"/>
        </dgm:presLayoutVars>
      </dgm:prSet>
      <dgm:spPr/>
    </dgm:pt>
    <dgm:pt modelId="{7FE2EDA3-12BB-4F0D-AA0E-F74897ADD953}" type="pres">
      <dgm:prSet presAssocID="{56200606-4D69-481B-BEE2-3CC447962657}" presName="spaceBetweenRectangles" presStyleCnt="0"/>
      <dgm:spPr/>
    </dgm:pt>
    <dgm:pt modelId="{50A1D56A-2C1E-42B0-A313-2D5F5142F722}" type="pres">
      <dgm:prSet presAssocID="{9B293867-EC63-401F-9039-21B8D3F3CFD5}" presName="parentLin" presStyleCnt="0"/>
      <dgm:spPr/>
    </dgm:pt>
    <dgm:pt modelId="{FCB0B576-FC73-46FC-BCA3-8840E8F831E5}" type="pres">
      <dgm:prSet presAssocID="{9B293867-EC63-401F-9039-21B8D3F3CFD5}" presName="parentLeftMargin" presStyleLbl="node1" presStyleIdx="1" presStyleCnt="4"/>
      <dgm:spPr/>
    </dgm:pt>
    <dgm:pt modelId="{72F3561B-F9C4-4CD3-9B74-0245501B2A56}" type="pres">
      <dgm:prSet presAssocID="{9B293867-EC63-401F-9039-21B8D3F3CFD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3960DBC-118A-421C-ADD8-532223645313}" type="pres">
      <dgm:prSet presAssocID="{9B293867-EC63-401F-9039-21B8D3F3CFD5}" presName="negativeSpace" presStyleCnt="0"/>
      <dgm:spPr/>
    </dgm:pt>
    <dgm:pt modelId="{7793452D-9A1B-40EE-A00C-EC539DBF8034}" type="pres">
      <dgm:prSet presAssocID="{9B293867-EC63-401F-9039-21B8D3F3CFD5}" presName="childText" presStyleLbl="conFgAcc1" presStyleIdx="2" presStyleCnt="4">
        <dgm:presLayoutVars>
          <dgm:bulletEnabled val="1"/>
        </dgm:presLayoutVars>
      </dgm:prSet>
      <dgm:spPr/>
    </dgm:pt>
    <dgm:pt modelId="{4B22A8CE-C6F8-4025-B6B8-099FFCE980C5}" type="pres">
      <dgm:prSet presAssocID="{BC3BED8A-0BEB-49C1-A48A-D66F2C1E39EC}" presName="spaceBetweenRectangles" presStyleCnt="0"/>
      <dgm:spPr/>
    </dgm:pt>
    <dgm:pt modelId="{B80D2A6D-C35A-426F-B712-4561BA6FFDE0}" type="pres">
      <dgm:prSet presAssocID="{3CD0DC2F-C089-4E41-B522-08D74F194A0D}" presName="parentLin" presStyleCnt="0"/>
      <dgm:spPr/>
    </dgm:pt>
    <dgm:pt modelId="{8D73C6D5-3FB6-4B4E-BFF7-017F7377057A}" type="pres">
      <dgm:prSet presAssocID="{3CD0DC2F-C089-4E41-B522-08D74F194A0D}" presName="parentLeftMargin" presStyleLbl="node1" presStyleIdx="2" presStyleCnt="4"/>
      <dgm:spPr/>
    </dgm:pt>
    <dgm:pt modelId="{8AB05400-0F0D-4C23-A224-F09AAF3662AB}" type="pres">
      <dgm:prSet presAssocID="{3CD0DC2F-C089-4E41-B522-08D74F194A0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8325B53E-B2D6-45C7-B50E-182C77BDC49E}" type="pres">
      <dgm:prSet presAssocID="{3CD0DC2F-C089-4E41-B522-08D74F194A0D}" presName="negativeSpace" presStyleCnt="0"/>
      <dgm:spPr/>
    </dgm:pt>
    <dgm:pt modelId="{AB1163FD-29BA-4CE2-9FDB-6318C7DF46D3}" type="pres">
      <dgm:prSet presAssocID="{3CD0DC2F-C089-4E41-B522-08D74F194A0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F31EB20-0738-4594-B81A-4DFC0A26BA36}" srcId="{8705FC0A-05C7-4150-AE9E-27C3F2B3A61C}" destId="{D8B3EB8A-2255-428E-9258-AB2DC46523DF}" srcOrd="1" destOrd="0" parTransId="{E4A5493D-EC1C-4F7A-A2C0-84B70435A9B6}" sibTransId="{56200606-4D69-481B-BEE2-3CC447962657}"/>
    <dgm:cxn modelId="{DB4B5825-51FB-4E51-B0B7-86AC1A94250F}" type="presOf" srcId="{D8B3EB8A-2255-428E-9258-AB2DC46523DF}" destId="{2A7B2163-FAE6-4694-9C23-CAF8725AD510}" srcOrd="0" destOrd="0" presId="urn:microsoft.com/office/officeart/2005/8/layout/list1"/>
    <dgm:cxn modelId="{41001932-F37D-4992-A01A-C4389D357501}" srcId="{8705FC0A-05C7-4150-AE9E-27C3F2B3A61C}" destId="{489AA6FD-6096-4382-92C8-7A33A2714FA6}" srcOrd="0" destOrd="0" parTransId="{6626E4EE-B3FD-4FB3-9E09-739A5C1F620B}" sibTransId="{F2553B1F-B2FB-4897-B1EF-EA8482A2FA11}"/>
    <dgm:cxn modelId="{B8AE503D-6B9E-436B-97B0-FB4F4CCF4D00}" type="presOf" srcId="{9B293867-EC63-401F-9039-21B8D3F3CFD5}" destId="{72F3561B-F9C4-4CD3-9B74-0245501B2A56}" srcOrd="1" destOrd="0" presId="urn:microsoft.com/office/officeart/2005/8/layout/list1"/>
    <dgm:cxn modelId="{E4DD8A65-8E99-408D-BC53-768BF38F341B}" type="presOf" srcId="{3CD0DC2F-C089-4E41-B522-08D74F194A0D}" destId="{8AB05400-0F0D-4C23-A224-F09AAF3662AB}" srcOrd="1" destOrd="0" presId="urn:microsoft.com/office/officeart/2005/8/layout/list1"/>
    <dgm:cxn modelId="{8A62CD69-0D1A-44FF-B703-465CE2174933}" type="presOf" srcId="{489AA6FD-6096-4382-92C8-7A33A2714FA6}" destId="{9FF4AF43-350F-45C4-84BA-2939083F39DF}" srcOrd="0" destOrd="0" presId="urn:microsoft.com/office/officeart/2005/8/layout/list1"/>
    <dgm:cxn modelId="{84E4FA6C-57C9-4ABE-9F14-E33FDFDA225D}" type="presOf" srcId="{3CD0DC2F-C089-4E41-B522-08D74F194A0D}" destId="{8D73C6D5-3FB6-4B4E-BFF7-017F7377057A}" srcOrd="0" destOrd="0" presId="urn:microsoft.com/office/officeart/2005/8/layout/list1"/>
    <dgm:cxn modelId="{9704D250-2459-4A9D-BCB3-815874383BE7}" type="presOf" srcId="{D8B3EB8A-2255-428E-9258-AB2DC46523DF}" destId="{BB2AC26B-79FF-4A28-84A6-91ED39236A5C}" srcOrd="1" destOrd="0" presId="urn:microsoft.com/office/officeart/2005/8/layout/list1"/>
    <dgm:cxn modelId="{A14B257B-2173-4DD9-979A-C2DF11425BB5}" srcId="{8705FC0A-05C7-4150-AE9E-27C3F2B3A61C}" destId="{9B293867-EC63-401F-9039-21B8D3F3CFD5}" srcOrd="2" destOrd="0" parTransId="{430F8146-04C3-4889-BEAB-E81BF1A0D01E}" sibTransId="{BC3BED8A-0BEB-49C1-A48A-D66F2C1E39EC}"/>
    <dgm:cxn modelId="{663F2D80-20BB-4220-9A01-307B83C8C854}" type="presOf" srcId="{489AA6FD-6096-4382-92C8-7A33A2714FA6}" destId="{1CD2D43D-0395-4443-9C45-3109FA345FB1}" srcOrd="1" destOrd="0" presId="urn:microsoft.com/office/officeart/2005/8/layout/list1"/>
    <dgm:cxn modelId="{AFC254B9-F17D-4E1A-A6ED-CDBC31F0A707}" srcId="{8705FC0A-05C7-4150-AE9E-27C3F2B3A61C}" destId="{3CD0DC2F-C089-4E41-B522-08D74F194A0D}" srcOrd="3" destOrd="0" parTransId="{2D6B514C-739B-43F0-A92A-ABF37ED7250C}" sibTransId="{08EE6394-0667-4FD3-9F15-80A6E1AFFE47}"/>
    <dgm:cxn modelId="{86C828F6-D248-4565-8EF3-74C6E252DB02}" type="presOf" srcId="{9B293867-EC63-401F-9039-21B8D3F3CFD5}" destId="{FCB0B576-FC73-46FC-BCA3-8840E8F831E5}" srcOrd="0" destOrd="0" presId="urn:microsoft.com/office/officeart/2005/8/layout/list1"/>
    <dgm:cxn modelId="{D95469FE-AB94-46C5-B984-5587A18B35B4}" type="presOf" srcId="{8705FC0A-05C7-4150-AE9E-27C3F2B3A61C}" destId="{D8A567DF-DA50-41E6-801B-D2084A8043FD}" srcOrd="0" destOrd="0" presId="urn:microsoft.com/office/officeart/2005/8/layout/list1"/>
    <dgm:cxn modelId="{ACC442F0-AA29-42E5-AB56-6103E4A41070}" type="presParOf" srcId="{D8A567DF-DA50-41E6-801B-D2084A8043FD}" destId="{ABFCD829-71D8-4B0B-B435-1D7395114488}" srcOrd="0" destOrd="0" presId="urn:microsoft.com/office/officeart/2005/8/layout/list1"/>
    <dgm:cxn modelId="{6EA75080-9A50-42B4-A676-33DB1B229A93}" type="presParOf" srcId="{ABFCD829-71D8-4B0B-B435-1D7395114488}" destId="{9FF4AF43-350F-45C4-84BA-2939083F39DF}" srcOrd="0" destOrd="0" presId="urn:microsoft.com/office/officeart/2005/8/layout/list1"/>
    <dgm:cxn modelId="{0257E9C7-EAAE-4114-ADE7-93D123D03CAB}" type="presParOf" srcId="{ABFCD829-71D8-4B0B-B435-1D7395114488}" destId="{1CD2D43D-0395-4443-9C45-3109FA345FB1}" srcOrd="1" destOrd="0" presId="urn:microsoft.com/office/officeart/2005/8/layout/list1"/>
    <dgm:cxn modelId="{C9EC401A-9DDB-46DB-B6B7-DEAE1972D9A9}" type="presParOf" srcId="{D8A567DF-DA50-41E6-801B-D2084A8043FD}" destId="{0EDE6E99-78DF-43D7-BFC5-F2B3BB81E951}" srcOrd="1" destOrd="0" presId="urn:microsoft.com/office/officeart/2005/8/layout/list1"/>
    <dgm:cxn modelId="{A44574E4-F880-4E24-AC74-224F28ABD5B6}" type="presParOf" srcId="{D8A567DF-DA50-41E6-801B-D2084A8043FD}" destId="{B8167576-C892-4DAE-AD6F-3F1D8D10065B}" srcOrd="2" destOrd="0" presId="urn:microsoft.com/office/officeart/2005/8/layout/list1"/>
    <dgm:cxn modelId="{1384EB1C-E2B0-4397-A21E-A2A24C4447F2}" type="presParOf" srcId="{D8A567DF-DA50-41E6-801B-D2084A8043FD}" destId="{62D8A68D-463B-4858-9A25-68492D55B91C}" srcOrd="3" destOrd="0" presId="urn:microsoft.com/office/officeart/2005/8/layout/list1"/>
    <dgm:cxn modelId="{20BCF7ED-E929-42D8-8EEF-7995AFC150A7}" type="presParOf" srcId="{D8A567DF-DA50-41E6-801B-D2084A8043FD}" destId="{6D0ADEA5-EF89-4240-85EF-E29BB7EE3B16}" srcOrd="4" destOrd="0" presId="urn:microsoft.com/office/officeart/2005/8/layout/list1"/>
    <dgm:cxn modelId="{5134EB8F-4E30-43C1-86C5-A70F217DB541}" type="presParOf" srcId="{6D0ADEA5-EF89-4240-85EF-E29BB7EE3B16}" destId="{2A7B2163-FAE6-4694-9C23-CAF8725AD510}" srcOrd="0" destOrd="0" presId="urn:microsoft.com/office/officeart/2005/8/layout/list1"/>
    <dgm:cxn modelId="{51DEDC46-208C-4304-AB2C-DD8B0F27F179}" type="presParOf" srcId="{6D0ADEA5-EF89-4240-85EF-E29BB7EE3B16}" destId="{BB2AC26B-79FF-4A28-84A6-91ED39236A5C}" srcOrd="1" destOrd="0" presId="urn:microsoft.com/office/officeart/2005/8/layout/list1"/>
    <dgm:cxn modelId="{B358413D-47F9-484A-BC56-72BF8697EBD8}" type="presParOf" srcId="{D8A567DF-DA50-41E6-801B-D2084A8043FD}" destId="{9B8F912B-1492-45C2-8DAB-AACF73E19B0D}" srcOrd="5" destOrd="0" presId="urn:microsoft.com/office/officeart/2005/8/layout/list1"/>
    <dgm:cxn modelId="{A5D35EFA-2BD0-40A6-8209-3561EA0A20DA}" type="presParOf" srcId="{D8A567DF-DA50-41E6-801B-D2084A8043FD}" destId="{D728030A-0D26-4421-B9C2-97096CD29E12}" srcOrd="6" destOrd="0" presId="urn:microsoft.com/office/officeart/2005/8/layout/list1"/>
    <dgm:cxn modelId="{E51061AD-34B1-4962-88A1-D4813554F6F8}" type="presParOf" srcId="{D8A567DF-DA50-41E6-801B-D2084A8043FD}" destId="{7FE2EDA3-12BB-4F0D-AA0E-F74897ADD953}" srcOrd="7" destOrd="0" presId="urn:microsoft.com/office/officeart/2005/8/layout/list1"/>
    <dgm:cxn modelId="{B3042E12-08FA-4562-9DE9-3DD5B514274A}" type="presParOf" srcId="{D8A567DF-DA50-41E6-801B-D2084A8043FD}" destId="{50A1D56A-2C1E-42B0-A313-2D5F5142F722}" srcOrd="8" destOrd="0" presId="urn:microsoft.com/office/officeart/2005/8/layout/list1"/>
    <dgm:cxn modelId="{2167CC9E-8692-46DA-9A04-2621BCE56544}" type="presParOf" srcId="{50A1D56A-2C1E-42B0-A313-2D5F5142F722}" destId="{FCB0B576-FC73-46FC-BCA3-8840E8F831E5}" srcOrd="0" destOrd="0" presId="urn:microsoft.com/office/officeart/2005/8/layout/list1"/>
    <dgm:cxn modelId="{653658D9-651A-4D42-B683-2F9AB386FC30}" type="presParOf" srcId="{50A1D56A-2C1E-42B0-A313-2D5F5142F722}" destId="{72F3561B-F9C4-4CD3-9B74-0245501B2A56}" srcOrd="1" destOrd="0" presId="urn:microsoft.com/office/officeart/2005/8/layout/list1"/>
    <dgm:cxn modelId="{20626C47-0579-4305-B1D7-43C404F7A71F}" type="presParOf" srcId="{D8A567DF-DA50-41E6-801B-D2084A8043FD}" destId="{E3960DBC-118A-421C-ADD8-532223645313}" srcOrd="9" destOrd="0" presId="urn:microsoft.com/office/officeart/2005/8/layout/list1"/>
    <dgm:cxn modelId="{08A4BE03-9009-4F2F-810A-6D402F50F0E5}" type="presParOf" srcId="{D8A567DF-DA50-41E6-801B-D2084A8043FD}" destId="{7793452D-9A1B-40EE-A00C-EC539DBF8034}" srcOrd="10" destOrd="0" presId="urn:microsoft.com/office/officeart/2005/8/layout/list1"/>
    <dgm:cxn modelId="{2E8B3028-129E-4088-8E13-94E7549EF383}" type="presParOf" srcId="{D8A567DF-DA50-41E6-801B-D2084A8043FD}" destId="{4B22A8CE-C6F8-4025-B6B8-099FFCE980C5}" srcOrd="11" destOrd="0" presId="urn:microsoft.com/office/officeart/2005/8/layout/list1"/>
    <dgm:cxn modelId="{E3F810FB-A50D-4740-BEF8-3D2AF9A29F17}" type="presParOf" srcId="{D8A567DF-DA50-41E6-801B-D2084A8043FD}" destId="{B80D2A6D-C35A-426F-B712-4561BA6FFDE0}" srcOrd="12" destOrd="0" presId="urn:microsoft.com/office/officeart/2005/8/layout/list1"/>
    <dgm:cxn modelId="{395D0EA7-F00A-477D-BDA9-ECF259413E8F}" type="presParOf" srcId="{B80D2A6D-C35A-426F-B712-4561BA6FFDE0}" destId="{8D73C6D5-3FB6-4B4E-BFF7-017F7377057A}" srcOrd="0" destOrd="0" presId="urn:microsoft.com/office/officeart/2005/8/layout/list1"/>
    <dgm:cxn modelId="{4DCCFB36-2FA0-4E0A-B741-72833061B7C0}" type="presParOf" srcId="{B80D2A6D-C35A-426F-B712-4561BA6FFDE0}" destId="{8AB05400-0F0D-4C23-A224-F09AAF3662AB}" srcOrd="1" destOrd="0" presId="urn:microsoft.com/office/officeart/2005/8/layout/list1"/>
    <dgm:cxn modelId="{A8348450-91CC-4155-BD10-F5D6741E4D8C}" type="presParOf" srcId="{D8A567DF-DA50-41E6-801B-D2084A8043FD}" destId="{8325B53E-B2D6-45C7-B50E-182C77BDC49E}" srcOrd="13" destOrd="0" presId="urn:microsoft.com/office/officeart/2005/8/layout/list1"/>
    <dgm:cxn modelId="{5B42F2D0-30A6-43A6-ADD1-CC467A2A9FE9}" type="presParOf" srcId="{D8A567DF-DA50-41E6-801B-D2084A8043FD}" destId="{AB1163FD-29BA-4CE2-9FDB-6318C7DF46D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67576-C892-4DAE-AD6F-3F1D8D10065B}">
      <dsp:nvSpPr>
        <dsp:cNvPr id="0" name=""/>
        <dsp:cNvSpPr/>
      </dsp:nvSpPr>
      <dsp:spPr>
        <a:xfrm>
          <a:off x="0" y="325499"/>
          <a:ext cx="96012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2D43D-0395-4443-9C45-3109FA345FB1}">
      <dsp:nvSpPr>
        <dsp:cNvPr id="0" name=""/>
        <dsp:cNvSpPr/>
      </dsp:nvSpPr>
      <dsp:spPr>
        <a:xfrm>
          <a:off x="480060" y="30299"/>
          <a:ext cx="672084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 dirty="0"/>
            <a:t>Trustworthy</a:t>
          </a:r>
          <a:endParaRPr lang="en-US" sz="2000" kern="1200" dirty="0"/>
        </a:p>
      </dsp:txBody>
      <dsp:txXfrm>
        <a:off x="508881" y="59120"/>
        <a:ext cx="6663198" cy="532758"/>
      </dsp:txXfrm>
    </dsp:sp>
    <dsp:sp modelId="{D728030A-0D26-4421-B9C2-97096CD29E12}">
      <dsp:nvSpPr>
        <dsp:cNvPr id="0" name=""/>
        <dsp:cNvSpPr/>
      </dsp:nvSpPr>
      <dsp:spPr>
        <a:xfrm>
          <a:off x="0" y="1232700"/>
          <a:ext cx="96012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AC26B-79FF-4A28-84A6-91ED39236A5C}">
      <dsp:nvSpPr>
        <dsp:cNvPr id="0" name=""/>
        <dsp:cNvSpPr/>
      </dsp:nvSpPr>
      <dsp:spPr>
        <a:xfrm>
          <a:off x="480060" y="937500"/>
          <a:ext cx="672084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 dirty="0"/>
            <a:t>Reliable</a:t>
          </a:r>
          <a:endParaRPr lang="en-US" sz="2000" kern="1200" dirty="0"/>
        </a:p>
      </dsp:txBody>
      <dsp:txXfrm>
        <a:off x="508881" y="966321"/>
        <a:ext cx="6663198" cy="532758"/>
      </dsp:txXfrm>
    </dsp:sp>
    <dsp:sp modelId="{7793452D-9A1B-40EE-A00C-EC539DBF8034}">
      <dsp:nvSpPr>
        <dsp:cNvPr id="0" name=""/>
        <dsp:cNvSpPr/>
      </dsp:nvSpPr>
      <dsp:spPr>
        <a:xfrm>
          <a:off x="0" y="2139900"/>
          <a:ext cx="96012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F3561B-F9C4-4CD3-9B74-0245501B2A56}">
      <dsp:nvSpPr>
        <dsp:cNvPr id="0" name=""/>
        <dsp:cNvSpPr/>
      </dsp:nvSpPr>
      <dsp:spPr>
        <a:xfrm>
          <a:off x="480060" y="1844700"/>
          <a:ext cx="672084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 dirty="0"/>
            <a:t>Customer-focused</a:t>
          </a:r>
          <a:endParaRPr lang="en-US" sz="2000" kern="1200" dirty="0"/>
        </a:p>
      </dsp:txBody>
      <dsp:txXfrm>
        <a:off x="508881" y="1873521"/>
        <a:ext cx="6663198" cy="532758"/>
      </dsp:txXfrm>
    </dsp:sp>
    <dsp:sp modelId="{AB1163FD-29BA-4CE2-9FDB-6318C7DF46D3}">
      <dsp:nvSpPr>
        <dsp:cNvPr id="0" name=""/>
        <dsp:cNvSpPr/>
      </dsp:nvSpPr>
      <dsp:spPr>
        <a:xfrm>
          <a:off x="0" y="3047100"/>
          <a:ext cx="96012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05400-0F0D-4C23-A224-F09AAF3662AB}">
      <dsp:nvSpPr>
        <dsp:cNvPr id="0" name=""/>
        <dsp:cNvSpPr/>
      </dsp:nvSpPr>
      <dsp:spPr>
        <a:xfrm>
          <a:off x="480060" y="2751900"/>
          <a:ext cx="672084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 dirty="0"/>
            <a:t>Dependable</a:t>
          </a:r>
          <a:endParaRPr lang="en-US" sz="2000" kern="1200" dirty="0"/>
        </a:p>
      </dsp:txBody>
      <dsp:txXfrm>
        <a:off x="508881" y="2780721"/>
        <a:ext cx="666319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AD1F77-68B7-439B-9E6F-E21A782E0443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03BBD-D395-4C81-B3CF-BA1FD2E5E8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954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Briefly describe the differences among HMO, PPO, and POS plans. Be sure to describe the cost differences in premiums.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03BBD-D395-4C81-B3CF-BA1FD2E5E82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00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Hand out contact information to audience. Use the link to demonstrate how to use the website.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03BBD-D395-4C81-B3CF-BA1FD2E5E82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30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439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09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95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0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531258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088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15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31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055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082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511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941A925-C54A-4B20-AB7B-8F3A3F248FFA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89FB5EC-61F2-406D-B075-27952457A0B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299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c.exampl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1C8DA-A78E-4488-8932-053B33F472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Southwest Insurance Company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F52B21-8A9B-4913-A218-D28123886E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Best in Health Care Since 1990</a:t>
            </a:r>
          </a:p>
          <a:p>
            <a:r>
              <a:rPr lang="en-US" dirty="0"/>
              <a:t>Anthony Scorsone</a:t>
            </a:r>
          </a:p>
          <a:p>
            <a:r>
              <a:rPr lang="en-US" dirty="0"/>
              <a:t>Your Name</a:t>
            </a:r>
          </a:p>
        </p:txBody>
      </p:sp>
    </p:spTree>
    <p:extLst>
      <p:ext uri="{BB962C8B-B14F-4D97-AF65-F5344CB8AC3E}">
        <p14:creationId xmlns:p14="http://schemas.microsoft.com/office/powerpoint/2010/main" val="1237534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998E2-9CC2-4D70-BD10-B31C7C94A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About 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EABE40-F634-4640-9CA9-49ADA0A58C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500" dirty="0"/>
              <a:t>Southwest Insurance Company is dedicated to serving the needs of our customers.</a:t>
            </a:r>
          </a:p>
          <a:p>
            <a:r>
              <a:rPr lang="en-US" sz="1500" dirty="0"/>
              <a:t>We help our customers reduce their health costs and live healthy lives.</a:t>
            </a:r>
          </a:p>
          <a:p>
            <a:r>
              <a:rPr lang="en-US" sz="1500" dirty="0"/>
              <a:t>We negotiate the best price for our customers with our large network of medical professionals and hospitals.</a:t>
            </a:r>
          </a:p>
          <a:p>
            <a:r>
              <a:rPr lang="en-US" sz="1500" dirty="0"/>
              <a:t>We encourage our customers to live healthy lifestyles through incentive programs.</a:t>
            </a:r>
          </a:p>
        </p:txBody>
      </p:sp>
      <p:pic>
        <p:nvPicPr>
          <p:cNvPr id="8" name="Content Placeholder 7" descr="Happy mother, young son, and father standing in front of medical professionals">
            <a:extLst>
              <a:ext uri="{FF2B5EF4-FFF2-40B4-BE49-F238E27FC236}">
                <a16:creationId xmlns:a16="http://schemas.microsoft.com/office/drawing/2014/main" id="{AD518594-81C1-4878-A0BE-05D0BE73F0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727" y="2285305"/>
            <a:ext cx="5333273" cy="2287390"/>
          </a:xfrm>
        </p:spPr>
      </p:pic>
    </p:spTree>
    <p:extLst>
      <p:ext uri="{BB962C8B-B14F-4D97-AF65-F5344CB8AC3E}">
        <p14:creationId xmlns:p14="http://schemas.microsoft.com/office/powerpoint/2010/main" val="946597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5746D-DD82-4DB9-B0B4-4E5E2674E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7F3D9-6306-4081-B6AA-150967BCA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Health</a:t>
            </a:r>
          </a:p>
          <a:p>
            <a:pPr lvl="1"/>
            <a:r>
              <a:rPr lang="en-US" dirty="0"/>
              <a:t>HMO</a:t>
            </a:r>
          </a:p>
          <a:p>
            <a:pPr lvl="1"/>
            <a:r>
              <a:rPr lang="en-US" dirty="0"/>
              <a:t>PPO</a:t>
            </a:r>
          </a:p>
          <a:p>
            <a:pPr lvl="1"/>
            <a:r>
              <a:rPr lang="en-US" dirty="0"/>
              <a:t>POS</a:t>
            </a:r>
          </a:p>
          <a:p>
            <a:r>
              <a:rPr lang="en-US" dirty="0"/>
              <a:t>Life</a:t>
            </a:r>
          </a:p>
          <a:p>
            <a:r>
              <a:rPr lang="en-US" dirty="0"/>
              <a:t>Disability</a:t>
            </a:r>
          </a:p>
          <a:p>
            <a:pPr lvl="1"/>
            <a:r>
              <a:rPr lang="en-US" dirty="0"/>
              <a:t>Short-term</a:t>
            </a:r>
          </a:p>
          <a:p>
            <a:pPr lvl="1"/>
            <a:r>
              <a:rPr lang="en-US" dirty="0"/>
              <a:t>Long-term</a:t>
            </a:r>
          </a:p>
        </p:txBody>
      </p:sp>
      <p:pic>
        <p:nvPicPr>
          <p:cNvPr id="5" name="Picture 4" descr="A smiling female doctor in a white coat with a stethoscope around her neck showing something in a folder to a young girl holding a stuffed bear">
            <a:extLst>
              <a:ext uri="{FF2B5EF4-FFF2-40B4-BE49-F238E27FC236}">
                <a16:creationId xmlns:a16="http://schemas.microsoft.com/office/drawing/2014/main" id="{240A6915-8818-4EB7-BA53-5BBD842561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8"/>
          <a:stretch/>
        </p:blipFill>
        <p:spPr>
          <a:xfrm>
            <a:off x="6096000" y="2171700"/>
            <a:ext cx="480824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2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5AC3-A850-44FA-9F8F-E9CD459BE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US" dirty="0"/>
              <a:t>Choose Southwest Insurance Company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A1F66B2-9139-4989-B068-A16E147BDA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992005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665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9C50B-88F6-4F46-8A86-4C189E18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86E43-E53C-463A-AA2F-0A1B63D3A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/>
              <a:t>Southwest Insurance Company</a:t>
            </a:r>
            <a:br>
              <a:rPr lang="en-US" sz="2800" dirty="0"/>
            </a:br>
            <a:r>
              <a:rPr lang="en-US" sz="2800" dirty="0"/>
              <a:t>9720 Birch Blvd.</a:t>
            </a:r>
            <a:br>
              <a:rPr lang="en-US" sz="2800" dirty="0"/>
            </a:br>
            <a:r>
              <a:rPr lang="en-US" sz="2800" dirty="0"/>
              <a:t>Houston, TX 77002</a:t>
            </a:r>
          </a:p>
          <a:p>
            <a:pPr marL="0" indent="0">
              <a:buNone/>
            </a:pPr>
            <a:r>
              <a:rPr lang="en-US" sz="2800" dirty="0">
                <a:hlinkClick r:id="rId3"/>
              </a:rPr>
              <a:t>www.sic.example.com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Contact Anthony Scorsone:</a:t>
            </a:r>
          </a:p>
          <a:p>
            <a:pPr marL="457200" lvl="1" indent="0">
              <a:buNone/>
            </a:pPr>
            <a:r>
              <a:rPr lang="en-US" sz="2800" dirty="0"/>
              <a:t>(281) 555-0187</a:t>
            </a:r>
          </a:p>
          <a:p>
            <a:pPr marL="457200" lvl="1" indent="0">
              <a:buNone/>
            </a:pPr>
            <a:r>
              <a:rPr lang="en-US" sz="2800" dirty="0"/>
              <a:t>a.scorsone@sic.example.com</a:t>
            </a:r>
          </a:p>
        </p:txBody>
      </p:sp>
    </p:spTree>
    <p:extLst>
      <p:ext uri="{BB962C8B-B14F-4D97-AF65-F5344CB8AC3E}">
        <p14:creationId xmlns:p14="http://schemas.microsoft.com/office/powerpoint/2010/main" val="3033243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098C8-9825-4D25-B142-A4EAA684B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29345" y="685800"/>
            <a:ext cx="3366655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4800" dirty="0"/>
              <a:t>outhwest</a:t>
            </a:r>
          </a:p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4800" dirty="0"/>
              <a:t>nsurance</a:t>
            </a:r>
          </a:p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800" dirty="0"/>
              <a:t>ompany</a:t>
            </a:r>
          </a:p>
        </p:txBody>
      </p:sp>
      <p:pic>
        <p:nvPicPr>
          <p:cNvPr id="4" name="Content Placeholder 3" descr="Close-up of two hands with white coat sleeves clasping another hand">
            <a:extLst>
              <a:ext uri="{FF2B5EF4-FFF2-40B4-BE49-F238E27FC236}">
                <a16:creationId xmlns:a16="http://schemas.microsoft.com/office/drawing/2014/main" id="{C0344C17-E440-45CE-BCD1-94AE26F569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625" y="1428750"/>
            <a:ext cx="4448175" cy="2964700"/>
          </a:xfrm>
          <a:prstGeom prst="plus">
            <a:avLst/>
          </a:prstGeom>
        </p:spPr>
      </p:pic>
    </p:spTree>
    <p:extLst>
      <p:ext uri="{BB962C8B-B14F-4D97-AF65-F5344CB8AC3E}">
        <p14:creationId xmlns:p14="http://schemas.microsoft.com/office/powerpoint/2010/main" val="328514014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678</TotalTime>
  <Words>143</Words>
  <PresentationFormat>Widescreen</PresentationFormat>
  <Paragraphs>37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Franklin Gothic Book</vt:lpstr>
      <vt:lpstr>Crop</vt:lpstr>
      <vt:lpstr>Southwest Insurance Company</vt:lpstr>
      <vt:lpstr>About Us</vt:lpstr>
      <vt:lpstr>Types of Plans</vt:lpstr>
      <vt:lpstr>Choose Southwest Insurance Company</vt:lpstr>
      <vt:lpstr>For More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Your Name</dc:creator>
  <cp:keywords>© 2020 Cengage Learning.</cp:keywords>
  <dcterms:created xsi:type="dcterms:W3CDTF">2018-04-23T22:03:44Z</dcterms:created>
  <dcterms:modified xsi:type="dcterms:W3CDTF">2018-12-03T19:56:38Z</dcterms:modified>
</cp:coreProperties>
</file>