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0"/>
  </p:notesMasterIdLst>
  <p:handoutMasterIdLst>
    <p:handoutMasterId r:id="rId11"/>
  </p:handoutMasterIdLst>
  <p:sldIdLst>
    <p:sldId id="265" r:id="rId2"/>
    <p:sldId id="266" r:id="rId3"/>
    <p:sldId id="258" r:id="rId4"/>
    <p:sldId id="260" r:id="rId5"/>
    <p:sldId id="259" r:id="rId6"/>
    <p:sldId id="261" r:id="rId7"/>
    <p:sldId id="262" r:id="rId8"/>
    <p:sldId id="263" r:id="rId9"/>
  </p:sldIdLst>
  <p:sldSz cx="10160000" cy="5715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32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091" autoAdjust="0"/>
  </p:normalViewPr>
  <p:slideViewPr>
    <p:cSldViewPr>
      <p:cViewPr varScale="1">
        <p:scale>
          <a:sx n="80" d="100"/>
          <a:sy n="80" d="100"/>
        </p:scale>
        <p:origin x="864" y="78"/>
      </p:cViewPr>
      <p:guideLst>
        <p:guide orient="horz" pos="18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AA441D-833C-4FDC-8928-C3D31C7569C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4748E10-87CB-4C16-BAFA-A8A82F66AC88}">
      <dgm:prSet/>
      <dgm:spPr/>
      <dgm:t>
        <a:bodyPr/>
        <a:lstStyle/>
        <a:p>
          <a:pPr rtl="0"/>
          <a:r>
            <a:rPr lang="en-US" dirty="0" smtClean="0"/>
            <a:t>Once a day</a:t>
          </a:r>
          <a:endParaRPr lang="en-US" dirty="0"/>
        </a:p>
      </dgm:t>
    </dgm:pt>
    <dgm:pt modelId="{C354DBF5-37A4-4D53-A162-78632FDB16F8}" type="parTrans" cxnId="{461FB85F-FE08-4E36-8EFA-AE4F4A2EBF8B}">
      <dgm:prSet/>
      <dgm:spPr/>
      <dgm:t>
        <a:bodyPr/>
        <a:lstStyle/>
        <a:p>
          <a:endParaRPr lang="en-US"/>
        </a:p>
      </dgm:t>
    </dgm:pt>
    <dgm:pt modelId="{CD9A0F1F-6CCB-436F-9C7C-6729F277C91E}" type="sibTrans" cxnId="{461FB85F-FE08-4E36-8EFA-AE4F4A2EBF8B}">
      <dgm:prSet/>
      <dgm:spPr/>
      <dgm:t>
        <a:bodyPr/>
        <a:lstStyle/>
        <a:p>
          <a:endParaRPr lang="en-US"/>
        </a:p>
      </dgm:t>
    </dgm:pt>
    <dgm:pt modelId="{5E490BAB-1BDE-4E1B-AA6A-F36EE5732B83}">
      <dgm:prSet/>
      <dgm:spPr/>
      <dgm:t>
        <a:bodyPr/>
        <a:lstStyle/>
        <a:p>
          <a:pPr rtl="0"/>
          <a:r>
            <a:rPr lang="en-US" dirty="0" smtClean="0"/>
            <a:t>Once a week</a:t>
          </a:r>
          <a:endParaRPr lang="en-US" dirty="0"/>
        </a:p>
      </dgm:t>
    </dgm:pt>
    <dgm:pt modelId="{6EAA1CA5-C376-40BD-A2D9-8B3602672AD9}" type="parTrans" cxnId="{072F48A7-529F-47AF-9580-7057CDDC588D}">
      <dgm:prSet/>
      <dgm:spPr/>
      <dgm:t>
        <a:bodyPr/>
        <a:lstStyle/>
        <a:p>
          <a:endParaRPr lang="en-US"/>
        </a:p>
      </dgm:t>
    </dgm:pt>
    <dgm:pt modelId="{E5776133-9E88-41FD-AB1F-26E0C1349502}" type="sibTrans" cxnId="{072F48A7-529F-47AF-9580-7057CDDC588D}">
      <dgm:prSet/>
      <dgm:spPr/>
      <dgm:t>
        <a:bodyPr/>
        <a:lstStyle/>
        <a:p>
          <a:endParaRPr lang="en-US"/>
        </a:p>
      </dgm:t>
    </dgm:pt>
    <dgm:pt modelId="{4756215D-CA24-48AB-BB99-FEDB013F93D4}">
      <dgm:prSet/>
      <dgm:spPr/>
      <dgm:t>
        <a:bodyPr/>
        <a:lstStyle/>
        <a:p>
          <a:pPr rtl="0"/>
          <a:r>
            <a:rPr lang="en-US" dirty="0" smtClean="0"/>
            <a:t>Most popular option</a:t>
          </a:r>
          <a:endParaRPr lang="en-US" dirty="0"/>
        </a:p>
      </dgm:t>
    </dgm:pt>
    <dgm:pt modelId="{DC572B1E-ABAF-4F1C-B59E-53E3B85CCA1E}" type="parTrans" cxnId="{D56CB165-9B23-4039-9FDF-3AC6EB4C784D}">
      <dgm:prSet/>
      <dgm:spPr/>
      <dgm:t>
        <a:bodyPr/>
        <a:lstStyle/>
        <a:p>
          <a:endParaRPr lang="en-US"/>
        </a:p>
      </dgm:t>
    </dgm:pt>
    <dgm:pt modelId="{F5A20BFD-819D-4256-B225-412D62547B9F}" type="sibTrans" cxnId="{D56CB165-9B23-4039-9FDF-3AC6EB4C784D}">
      <dgm:prSet/>
      <dgm:spPr/>
      <dgm:t>
        <a:bodyPr/>
        <a:lstStyle/>
        <a:p>
          <a:endParaRPr lang="en-US"/>
        </a:p>
      </dgm:t>
    </dgm:pt>
    <dgm:pt modelId="{726E6987-E25E-4D8D-BA1F-F289868A050B}">
      <dgm:prSet/>
      <dgm:spPr/>
      <dgm:t>
        <a:bodyPr/>
        <a:lstStyle/>
        <a:p>
          <a:pPr rtl="0"/>
          <a:r>
            <a:rPr lang="en-US" dirty="0" smtClean="0"/>
            <a:t>Visit is the same day each week</a:t>
          </a:r>
          <a:endParaRPr lang="en-US" dirty="0"/>
        </a:p>
      </dgm:t>
    </dgm:pt>
    <dgm:pt modelId="{E4679FA0-E048-4BF9-BE77-D3BE9C7FACA0}" type="parTrans" cxnId="{25D9EB34-2CA3-4365-A83B-66E2C8DC2C31}">
      <dgm:prSet/>
      <dgm:spPr/>
      <dgm:t>
        <a:bodyPr/>
        <a:lstStyle/>
        <a:p>
          <a:endParaRPr lang="en-US"/>
        </a:p>
      </dgm:t>
    </dgm:pt>
    <dgm:pt modelId="{B7D2D470-9FA3-42C3-BBE3-47BB70DA7723}" type="sibTrans" cxnId="{25D9EB34-2CA3-4365-A83B-66E2C8DC2C31}">
      <dgm:prSet/>
      <dgm:spPr/>
      <dgm:t>
        <a:bodyPr/>
        <a:lstStyle/>
        <a:p>
          <a:endParaRPr lang="en-US"/>
        </a:p>
      </dgm:t>
    </dgm:pt>
    <dgm:pt modelId="{6C26E442-A613-4BB5-8350-A05302413FDF}">
      <dgm:prSet/>
      <dgm:spPr/>
      <dgm:t>
        <a:bodyPr/>
        <a:lstStyle/>
        <a:p>
          <a:pPr rtl="0"/>
          <a:r>
            <a:rPr lang="en-US" dirty="0" smtClean="0"/>
            <a:t>Once a month</a:t>
          </a:r>
          <a:endParaRPr lang="en-US" dirty="0"/>
        </a:p>
      </dgm:t>
    </dgm:pt>
    <dgm:pt modelId="{32B258A2-0FE1-42F2-9AA0-F88E98449459}" type="parTrans" cxnId="{4F9880E6-8FFF-4319-A13D-E17ACD611318}">
      <dgm:prSet/>
      <dgm:spPr/>
      <dgm:t>
        <a:bodyPr/>
        <a:lstStyle/>
        <a:p>
          <a:endParaRPr lang="en-US"/>
        </a:p>
      </dgm:t>
    </dgm:pt>
    <dgm:pt modelId="{47FF167B-2E12-4578-A6CB-D90090FDE0FE}" type="sibTrans" cxnId="{4F9880E6-8FFF-4319-A13D-E17ACD611318}">
      <dgm:prSet/>
      <dgm:spPr/>
      <dgm:t>
        <a:bodyPr/>
        <a:lstStyle/>
        <a:p>
          <a:endParaRPr lang="en-US"/>
        </a:p>
      </dgm:t>
    </dgm:pt>
    <dgm:pt modelId="{3317637A-8EBA-4DDC-844F-C79626928637}">
      <dgm:prSet/>
      <dgm:spPr/>
      <dgm:t>
        <a:bodyPr/>
        <a:lstStyle/>
        <a:p>
          <a:pPr rtl="0"/>
          <a:r>
            <a:rPr lang="en-US" dirty="0" smtClean="0"/>
            <a:t>Allows homeowner to save money</a:t>
          </a:r>
          <a:endParaRPr lang="en-US" dirty="0"/>
        </a:p>
      </dgm:t>
    </dgm:pt>
    <dgm:pt modelId="{6F7DA2E3-2745-4912-BF5B-0FAAAB4671C4}" type="parTrans" cxnId="{A7DC4923-1F93-44FA-B440-B9EB96705713}">
      <dgm:prSet/>
      <dgm:spPr/>
      <dgm:t>
        <a:bodyPr/>
        <a:lstStyle/>
        <a:p>
          <a:endParaRPr lang="en-US"/>
        </a:p>
      </dgm:t>
    </dgm:pt>
    <dgm:pt modelId="{54FB0BA7-CD84-46D4-B22B-0F209F45BAF5}" type="sibTrans" cxnId="{A7DC4923-1F93-44FA-B440-B9EB96705713}">
      <dgm:prSet/>
      <dgm:spPr/>
      <dgm:t>
        <a:bodyPr/>
        <a:lstStyle/>
        <a:p>
          <a:endParaRPr lang="en-US"/>
        </a:p>
      </dgm:t>
    </dgm:pt>
    <dgm:pt modelId="{88BA1BFA-9111-43E5-BDEF-6B0E52D18333}">
      <dgm:prSet/>
      <dgm:spPr/>
      <dgm:t>
        <a:bodyPr/>
        <a:lstStyle/>
        <a:p>
          <a:pPr rtl="0"/>
          <a:r>
            <a:rPr lang="en-US" dirty="0" smtClean="0"/>
            <a:t>Still produces a clean and uncluttered home</a:t>
          </a:r>
          <a:endParaRPr lang="en-US" dirty="0"/>
        </a:p>
      </dgm:t>
    </dgm:pt>
    <dgm:pt modelId="{66E39A20-D072-4ECA-8467-EC812D93EACE}" type="parTrans" cxnId="{AA27CDE0-BB19-477C-9ACE-F7A80FDE85EB}">
      <dgm:prSet/>
      <dgm:spPr/>
      <dgm:t>
        <a:bodyPr/>
        <a:lstStyle/>
        <a:p>
          <a:endParaRPr lang="en-US"/>
        </a:p>
      </dgm:t>
    </dgm:pt>
    <dgm:pt modelId="{AAEA358A-6A97-4BC9-AEC1-78395A44F175}" type="sibTrans" cxnId="{AA27CDE0-BB19-477C-9ACE-F7A80FDE85EB}">
      <dgm:prSet/>
      <dgm:spPr/>
      <dgm:t>
        <a:bodyPr/>
        <a:lstStyle/>
        <a:p>
          <a:endParaRPr lang="en-US"/>
        </a:p>
      </dgm:t>
    </dgm:pt>
    <dgm:pt modelId="{CCE06A13-C199-4350-97B7-432BC02C0C3C}">
      <dgm:prSet/>
      <dgm:spPr/>
      <dgm:t>
        <a:bodyPr/>
        <a:lstStyle/>
        <a:p>
          <a:pPr rtl="0"/>
          <a:r>
            <a:rPr lang="en-US" dirty="0" smtClean="0"/>
            <a:t>Upon request</a:t>
          </a:r>
          <a:endParaRPr lang="en-US" dirty="0"/>
        </a:p>
      </dgm:t>
    </dgm:pt>
    <dgm:pt modelId="{82878F2A-C18A-49DB-9AE7-A2AFBC154EEB}" type="parTrans" cxnId="{B1381E43-C87E-4A6A-8613-60726A6A15DD}">
      <dgm:prSet/>
      <dgm:spPr/>
      <dgm:t>
        <a:bodyPr/>
        <a:lstStyle/>
        <a:p>
          <a:endParaRPr lang="en-US"/>
        </a:p>
      </dgm:t>
    </dgm:pt>
    <dgm:pt modelId="{CA6AFBAE-1604-4EEB-ADF4-B3F66ABE034A}" type="sibTrans" cxnId="{B1381E43-C87E-4A6A-8613-60726A6A15DD}">
      <dgm:prSet/>
      <dgm:spPr/>
      <dgm:t>
        <a:bodyPr/>
        <a:lstStyle/>
        <a:p>
          <a:endParaRPr lang="en-US"/>
        </a:p>
      </dgm:t>
    </dgm:pt>
    <dgm:pt modelId="{671B528B-DA87-4C3A-9E19-EC80582FC09F}" type="pres">
      <dgm:prSet presAssocID="{C9AA441D-833C-4FDC-8928-C3D31C7569C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CFE3DC-5C46-4E64-B2E0-44420D2FFC23}" type="pres">
      <dgm:prSet presAssocID="{44748E10-87CB-4C16-BAFA-A8A82F66AC88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684676-8869-466C-A432-9CD912BA92C8}" type="pres">
      <dgm:prSet presAssocID="{CD9A0F1F-6CCB-436F-9C7C-6729F277C91E}" presName="spacer" presStyleCnt="0"/>
      <dgm:spPr/>
    </dgm:pt>
    <dgm:pt modelId="{75017403-8EDC-4CE6-AE4C-11DB4ED0F489}" type="pres">
      <dgm:prSet presAssocID="{5E490BAB-1BDE-4E1B-AA6A-F36EE5732B8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471637-A7E8-475B-A7C9-633D6B2F339D}" type="pres">
      <dgm:prSet presAssocID="{5E490BAB-1BDE-4E1B-AA6A-F36EE5732B83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B561C0-3F40-4EBF-8970-17907BFC12AD}" type="pres">
      <dgm:prSet presAssocID="{6C26E442-A613-4BB5-8350-A05302413FDF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61AC2E-F366-43C0-9957-642F09B745E4}" type="pres">
      <dgm:prSet presAssocID="{6C26E442-A613-4BB5-8350-A05302413FDF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DAA6E3-E98A-4508-BBA1-FB0CAE570438}" type="pres">
      <dgm:prSet presAssocID="{CCE06A13-C199-4350-97B7-432BC02C0C3C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8776AB-5B7A-4363-A5F1-6C0C73244554}" type="presOf" srcId="{C9AA441D-833C-4FDC-8928-C3D31C7569C1}" destId="{671B528B-DA87-4C3A-9E19-EC80582FC09F}" srcOrd="0" destOrd="0" presId="urn:microsoft.com/office/officeart/2005/8/layout/vList2"/>
    <dgm:cxn modelId="{C6D2B31D-3DD4-4159-A154-E3EDCB297027}" type="presOf" srcId="{88BA1BFA-9111-43E5-BDEF-6B0E52D18333}" destId="{BF61AC2E-F366-43C0-9957-642F09B745E4}" srcOrd="0" destOrd="1" presId="urn:microsoft.com/office/officeart/2005/8/layout/vList2"/>
    <dgm:cxn modelId="{EBB546B7-9F21-45CF-B6D5-FE2B20B5573E}" type="presOf" srcId="{44748E10-87CB-4C16-BAFA-A8A82F66AC88}" destId="{BDCFE3DC-5C46-4E64-B2E0-44420D2FFC23}" srcOrd="0" destOrd="0" presId="urn:microsoft.com/office/officeart/2005/8/layout/vList2"/>
    <dgm:cxn modelId="{7DAD196A-987E-4343-B645-F37BAF13E456}" type="presOf" srcId="{726E6987-E25E-4D8D-BA1F-F289868A050B}" destId="{54471637-A7E8-475B-A7C9-633D6B2F339D}" srcOrd="0" destOrd="1" presId="urn:microsoft.com/office/officeart/2005/8/layout/vList2"/>
    <dgm:cxn modelId="{B604BBE8-0DEF-4166-B32F-6E238C3050D7}" type="presOf" srcId="{CCE06A13-C199-4350-97B7-432BC02C0C3C}" destId="{84DAA6E3-E98A-4508-BBA1-FB0CAE570438}" srcOrd="0" destOrd="0" presId="urn:microsoft.com/office/officeart/2005/8/layout/vList2"/>
    <dgm:cxn modelId="{B1381E43-C87E-4A6A-8613-60726A6A15DD}" srcId="{C9AA441D-833C-4FDC-8928-C3D31C7569C1}" destId="{CCE06A13-C199-4350-97B7-432BC02C0C3C}" srcOrd="3" destOrd="0" parTransId="{82878F2A-C18A-49DB-9AE7-A2AFBC154EEB}" sibTransId="{CA6AFBAE-1604-4EEB-ADF4-B3F66ABE034A}"/>
    <dgm:cxn modelId="{4DF7804D-2367-46C4-A425-03B5E5537DC2}" type="presOf" srcId="{4756215D-CA24-48AB-BB99-FEDB013F93D4}" destId="{54471637-A7E8-475B-A7C9-633D6B2F339D}" srcOrd="0" destOrd="0" presId="urn:microsoft.com/office/officeart/2005/8/layout/vList2"/>
    <dgm:cxn modelId="{461FB85F-FE08-4E36-8EFA-AE4F4A2EBF8B}" srcId="{C9AA441D-833C-4FDC-8928-C3D31C7569C1}" destId="{44748E10-87CB-4C16-BAFA-A8A82F66AC88}" srcOrd="0" destOrd="0" parTransId="{C354DBF5-37A4-4D53-A162-78632FDB16F8}" sibTransId="{CD9A0F1F-6CCB-436F-9C7C-6729F277C91E}"/>
    <dgm:cxn modelId="{D56CB165-9B23-4039-9FDF-3AC6EB4C784D}" srcId="{5E490BAB-1BDE-4E1B-AA6A-F36EE5732B83}" destId="{4756215D-CA24-48AB-BB99-FEDB013F93D4}" srcOrd="0" destOrd="0" parTransId="{DC572B1E-ABAF-4F1C-B59E-53E3B85CCA1E}" sibTransId="{F5A20BFD-819D-4256-B225-412D62547B9F}"/>
    <dgm:cxn modelId="{25D9EB34-2CA3-4365-A83B-66E2C8DC2C31}" srcId="{5E490BAB-1BDE-4E1B-AA6A-F36EE5732B83}" destId="{726E6987-E25E-4D8D-BA1F-F289868A050B}" srcOrd="1" destOrd="0" parTransId="{E4679FA0-E048-4BF9-BE77-D3BE9C7FACA0}" sibTransId="{B7D2D470-9FA3-42C3-BBE3-47BB70DA7723}"/>
    <dgm:cxn modelId="{072F48A7-529F-47AF-9580-7057CDDC588D}" srcId="{C9AA441D-833C-4FDC-8928-C3D31C7569C1}" destId="{5E490BAB-1BDE-4E1B-AA6A-F36EE5732B83}" srcOrd="1" destOrd="0" parTransId="{6EAA1CA5-C376-40BD-A2D9-8B3602672AD9}" sibTransId="{E5776133-9E88-41FD-AB1F-26E0C1349502}"/>
    <dgm:cxn modelId="{6168812C-CACC-4194-83A8-E1854661B877}" type="presOf" srcId="{3317637A-8EBA-4DDC-844F-C79626928637}" destId="{BF61AC2E-F366-43C0-9957-642F09B745E4}" srcOrd="0" destOrd="0" presId="urn:microsoft.com/office/officeart/2005/8/layout/vList2"/>
    <dgm:cxn modelId="{AA27CDE0-BB19-477C-9ACE-F7A80FDE85EB}" srcId="{6C26E442-A613-4BB5-8350-A05302413FDF}" destId="{88BA1BFA-9111-43E5-BDEF-6B0E52D18333}" srcOrd="1" destOrd="0" parTransId="{66E39A20-D072-4ECA-8467-EC812D93EACE}" sibTransId="{AAEA358A-6A97-4BC9-AEC1-78395A44F175}"/>
    <dgm:cxn modelId="{61A9E042-3EAB-4530-B3F1-814871990A47}" type="presOf" srcId="{6C26E442-A613-4BB5-8350-A05302413FDF}" destId="{2BB561C0-3F40-4EBF-8970-17907BFC12AD}" srcOrd="0" destOrd="0" presId="urn:microsoft.com/office/officeart/2005/8/layout/vList2"/>
    <dgm:cxn modelId="{E27F8BEC-D872-4A2F-8359-9997BD3271E0}" type="presOf" srcId="{5E490BAB-1BDE-4E1B-AA6A-F36EE5732B83}" destId="{75017403-8EDC-4CE6-AE4C-11DB4ED0F489}" srcOrd="0" destOrd="0" presId="urn:microsoft.com/office/officeart/2005/8/layout/vList2"/>
    <dgm:cxn modelId="{A7DC4923-1F93-44FA-B440-B9EB96705713}" srcId="{6C26E442-A613-4BB5-8350-A05302413FDF}" destId="{3317637A-8EBA-4DDC-844F-C79626928637}" srcOrd="0" destOrd="0" parTransId="{6F7DA2E3-2745-4912-BF5B-0FAAAB4671C4}" sibTransId="{54FB0BA7-CD84-46D4-B22B-0F209F45BAF5}"/>
    <dgm:cxn modelId="{4F9880E6-8FFF-4319-A13D-E17ACD611318}" srcId="{C9AA441D-833C-4FDC-8928-C3D31C7569C1}" destId="{6C26E442-A613-4BB5-8350-A05302413FDF}" srcOrd="2" destOrd="0" parTransId="{32B258A2-0FE1-42F2-9AA0-F88E98449459}" sibTransId="{47FF167B-2E12-4578-A6CB-D90090FDE0FE}"/>
    <dgm:cxn modelId="{B8A9C7FC-EF15-4931-958B-E19448959336}" type="presParOf" srcId="{671B528B-DA87-4C3A-9E19-EC80582FC09F}" destId="{BDCFE3DC-5C46-4E64-B2E0-44420D2FFC23}" srcOrd="0" destOrd="0" presId="urn:microsoft.com/office/officeart/2005/8/layout/vList2"/>
    <dgm:cxn modelId="{0DA921BC-942A-4D0F-875E-364F09829216}" type="presParOf" srcId="{671B528B-DA87-4C3A-9E19-EC80582FC09F}" destId="{24684676-8869-466C-A432-9CD912BA92C8}" srcOrd="1" destOrd="0" presId="urn:microsoft.com/office/officeart/2005/8/layout/vList2"/>
    <dgm:cxn modelId="{A4AE3136-60D0-4D4E-A6E1-F3EFECB2F460}" type="presParOf" srcId="{671B528B-DA87-4C3A-9E19-EC80582FC09F}" destId="{75017403-8EDC-4CE6-AE4C-11DB4ED0F489}" srcOrd="2" destOrd="0" presId="urn:microsoft.com/office/officeart/2005/8/layout/vList2"/>
    <dgm:cxn modelId="{22A4BD77-4D19-45B0-BC83-C31286ADED06}" type="presParOf" srcId="{671B528B-DA87-4C3A-9E19-EC80582FC09F}" destId="{54471637-A7E8-475B-A7C9-633D6B2F339D}" srcOrd="3" destOrd="0" presId="urn:microsoft.com/office/officeart/2005/8/layout/vList2"/>
    <dgm:cxn modelId="{F39C4739-3A0C-46DF-BAA5-D5C1DCCDBC40}" type="presParOf" srcId="{671B528B-DA87-4C3A-9E19-EC80582FC09F}" destId="{2BB561C0-3F40-4EBF-8970-17907BFC12AD}" srcOrd="4" destOrd="0" presId="urn:microsoft.com/office/officeart/2005/8/layout/vList2"/>
    <dgm:cxn modelId="{603E45D7-F37A-4C3C-B0FB-F3E0E603E635}" type="presParOf" srcId="{671B528B-DA87-4C3A-9E19-EC80582FC09F}" destId="{BF61AC2E-F366-43C0-9957-642F09B745E4}" srcOrd="5" destOrd="0" presId="urn:microsoft.com/office/officeart/2005/8/layout/vList2"/>
    <dgm:cxn modelId="{4B542FF5-C959-45C5-9569-F8CF36F1FC06}" type="presParOf" srcId="{671B528B-DA87-4C3A-9E19-EC80582FC09F}" destId="{84DAA6E3-E98A-4508-BBA1-FB0CAE57043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CFE3DC-5C46-4E64-B2E0-44420D2FFC23}">
      <dsp:nvSpPr>
        <dsp:cNvPr id="0" name=""/>
        <dsp:cNvSpPr/>
      </dsp:nvSpPr>
      <dsp:spPr>
        <a:xfrm>
          <a:off x="0" y="24909"/>
          <a:ext cx="8382000" cy="5176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Once a day</a:t>
          </a:r>
          <a:endParaRPr lang="en-US" sz="2200" kern="1200" dirty="0"/>
        </a:p>
      </dsp:txBody>
      <dsp:txXfrm>
        <a:off x="25268" y="50177"/>
        <a:ext cx="8331464" cy="467079"/>
      </dsp:txXfrm>
    </dsp:sp>
    <dsp:sp modelId="{75017403-8EDC-4CE6-AE4C-11DB4ED0F489}">
      <dsp:nvSpPr>
        <dsp:cNvPr id="0" name=""/>
        <dsp:cNvSpPr/>
      </dsp:nvSpPr>
      <dsp:spPr>
        <a:xfrm>
          <a:off x="0" y="605884"/>
          <a:ext cx="8382000" cy="5176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Once a week</a:t>
          </a:r>
          <a:endParaRPr lang="en-US" sz="2200" kern="1200" dirty="0"/>
        </a:p>
      </dsp:txBody>
      <dsp:txXfrm>
        <a:off x="25268" y="631152"/>
        <a:ext cx="8331464" cy="467079"/>
      </dsp:txXfrm>
    </dsp:sp>
    <dsp:sp modelId="{54471637-A7E8-475B-A7C9-633D6B2F339D}">
      <dsp:nvSpPr>
        <dsp:cNvPr id="0" name=""/>
        <dsp:cNvSpPr/>
      </dsp:nvSpPr>
      <dsp:spPr>
        <a:xfrm>
          <a:off x="0" y="1123500"/>
          <a:ext cx="8382000" cy="546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129" tIns="27940" rIns="156464" bIns="27940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700" kern="1200" dirty="0" smtClean="0"/>
            <a:t>Most popular option</a:t>
          </a:r>
          <a:endParaRPr lang="en-US" sz="1700" kern="1200" dirty="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700" kern="1200" dirty="0" smtClean="0"/>
            <a:t>Visit is the same day each week</a:t>
          </a:r>
          <a:endParaRPr lang="en-US" sz="1700" kern="1200" dirty="0"/>
        </a:p>
      </dsp:txBody>
      <dsp:txXfrm>
        <a:off x="0" y="1123500"/>
        <a:ext cx="8382000" cy="546480"/>
      </dsp:txXfrm>
    </dsp:sp>
    <dsp:sp modelId="{2BB561C0-3F40-4EBF-8970-17907BFC12AD}">
      <dsp:nvSpPr>
        <dsp:cNvPr id="0" name=""/>
        <dsp:cNvSpPr/>
      </dsp:nvSpPr>
      <dsp:spPr>
        <a:xfrm>
          <a:off x="0" y="1669980"/>
          <a:ext cx="8382000" cy="5176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Once a month</a:t>
          </a:r>
          <a:endParaRPr lang="en-US" sz="2200" kern="1200" dirty="0"/>
        </a:p>
      </dsp:txBody>
      <dsp:txXfrm>
        <a:off x="25268" y="1695248"/>
        <a:ext cx="8331464" cy="467079"/>
      </dsp:txXfrm>
    </dsp:sp>
    <dsp:sp modelId="{BF61AC2E-F366-43C0-9957-642F09B745E4}">
      <dsp:nvSpPr>
        <dsp:cNvPr id="0" name=""/>
        <dsp:cNvSpPr/>
      </dsp:nvSpPr>
      <dsp:spPr>
        <a:xfrm>
          <a:off x="0" y="2187595"/>
          <a:ext cx="8382000" cy="546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129" tIns="27940" rIns="156464" bIns="27940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700" kern="1200" dirty="0" smtClean="0"/>
            <a:t>Allows homeowner to save money</a:t>
          </a:r>
          <a:endParaRPr lang="en-US" sz="1700" kern="1200" dirty="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700" kern="1200" dirty="0" smtClean="0"/>
            <a:t>Still produces a clean and uncluttered home</a:t>
          </a:r>
          <a:endParaRPr lang="en-US" sz="1700" kern="1200" dirty="0"/>
        </a:p>
      </dsp:txBody>
      <dsp:txXfrm>
        <a:off x="0" y="2187595"/>
        <a:ext cx="8382000" cy="546480"/>
      </dsp:txXfrm>
    </dsp:sp>
    <dsp:sp modelId="{84DAA6E3-E98A-4508-BBA1-FB0CAE570438}">
      <dsp:nvSpPr>
        <dsp:cNvPr id="0" name=""/>
        <dsp:cNvSpPr/>
      </dsp:nvSpPr>
      <dsp:spPr>
        <a:xfrm>
          <a:off x="0" y="2734075"/>
          <a:ext cx="8382000" cy="5176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Upon request</a:t>
          </a:r>
          <a:endParaRPr lang="en-US" sz="2200" kern="1200" dirty="0"/>
        </a:p>
      </dsp:txBody>
      <dsp:txXfrm>
        <a:off x="25268" y="2759343"/>
        <a:ext cx="8331464" cy="4670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436AF5-4EC4-470C-BCB5-83CB553EDE0C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D498F-1D76-4E84-B1C5-8DEDF10A5F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1694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D815E3-E6C2-4CE4-9CA6-D125A578027E}" type="datetimeFigureOut">
              <a:rPr lang="en-US" smtClean="0"/>
              <a:t>10/15/2015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9634BE-5BA0-4DCE-B520-0510A71DBA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900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 clients are welcome to request extra services needed to completely</a:t>
            </a:r>
            <a:r>
              <a:rPr lang="en-US" baseline="0" dirty="0" smtClean="0"/>
              <a:t> clean their homes.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634BE-5BA0-4DCE-B520-0510A71DBA1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121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0160000" cy="5715000"/>
          </a:xfrm>
          <a:prstGeom prst="rect">
            <a:avLst/>
          </a:prstGeom>
          <a:blipFill dpi="0" rotWithShape="1">
            <a:blip r:embed="rId2" cstate="email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89892" y="1056442"/>
            <a:ext cx="7980218" cy="3589958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206501" y="1176346"/>
            <a:ext cx="7747000" cy="336230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4279900" y="1056442"/>
            <a:ext cx="160020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4375150" y="1056442"/>
            <a:ext cx="1409700" cy="537746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1423" y="1742719"/>
            <a:ext cx="7557155" cy="21590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000" b="0" kern="1200" cap="all" spc="-83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1750" y="3901719"/>
            <a:ext cx="7559040" cy="3810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333" spc="67" baseline="0">
                <a:solidFill>
                  <a:schemeClr val="tx2">
                    <a:lumMod val="75000"/>
                  </a:schemeClr>
                </a:solidFill>
              </a:defRPr>
            </a:lvl1pPr>
            <a:lvl2pPr marL="380985" indent="0" algn="ctr">
              <a:buNone/>
              <a:defRPr sz="1333"/>
            </a:lvl2pPr>
            <a:lvl3pPr marL="761970" indent="0" algn="ctr">
              <a:buNone/>
              <a:defRPr sz="1333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4432300" y="1117713"/>
            <a:ext cx="1295400" cy="439344"/>
          </a:xfrm>
        </p:spPr>
        <p:txBody>
          <a:bodyPr/>
          <a:lstStyle>
            <a:lvl1pPr algn="ctr">
              <a:defRPr sz="1083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C2204C33-5593-49E9-B6C5-DB1254629511}" type="datetimeFigureOut">
              <a:rPr lang="en-US" smtClean="0"/>
              <a:t>10/15/2015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211580" y="4343400"/>
            <a:ext cx="4921250" cy="1905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7172433" y="4343400"/>
            <a:ext cx="1759901" cy="1905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459104A-602F-4F47-8E3F-0848320397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8591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04C33-5593-49E9-B6C5-DB1254629511}" type="datetimeFigureOut">
              <a:rPr lang="en-US" smtClean="0"/>
              <a:t>10/15/2015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104A-602F-4F47-8E3F-0848320397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294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93000" y="635000"/>
            <a:ext cx="1968500" cy="4381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635000"/>
            <a:ext cx="6731000" cy="43815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04C33-5593-49E9-B6C5-DB1254629511}" type="datetimeFigureOut">
              <a:rPr lang="en-US" smtClean="0"/>
              <a:t>10/15/2015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104A-602F-4F47-8E3F-0848320397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904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04C33-5593-49E9-B6C5-DB1254629511}" type="datetimeFigureOut">
              <a:rPr lang="en-US" smtClean="0"/>
              <a:t>10/15/2015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104A-602F-4F47-8E3F-0848320397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951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9820" y="0"/>
            <a:ext cx="10160000" cy="5715000"/>
          </a:xfrm>
          <a:prstGeom prst="rect">
            <a:avLst/>
          </a:prstGeom>
          <a:blipFill dpi="0" rotWithShape="1">
            <a:blip r:embed="rId2" cstate="email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089892" y="1056442"/>
            <a:ext cx="7980218" cy="3589958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206501" y="1176346"/>
            <a:ext cx="7747000" cy="336230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4279900" y="1056442"/>
            <a:ext cx="1600200" cy="60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4375150" y="1056442"/>
            <a:ext cx="1409700" cy="537746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019" y="1745258"/>
            <a:ext cx="7559040" cy="2156460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6000" kern="1200" cap="all" spc="-83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020" y="3901718"/>
            <a:ext cx="7559040" cy="3810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194631" algn="l"/>
              </a:tabLst>
              <a:defRPr sz="1333">
                <a:solidFill>
                  <a:schemeClr val="tx2"/>
                </a:solidFill>
                <a:effectLst/>
              </a:defRPr>
            </a:lvl1pPr>
            <a:lvl2pPr marL="380985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434840" y="1120418"/>
            <a:ext cx="1295400" cy="441960"/>
          </a:xfrm>
        </p:spPr>
        <p:txBody>
          <a:bodyPr/>
          <a:lstStyle>
            <a:lvl1pPr algn="ctr">
              <a:defRPr lang="en-US" sz="1083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2204C33-5593-49E9-B6C5-DB1254629511}" type="datetimeFigureOut">
              <a:rPr lang="en-US" smtClean="0"/>
              <a:t>10/15/2015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11580" y="4343400"/>
            <a:ext cx="4922520" cy="1905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70420" y="4343400"/>
            <a:ext cx="1760220" cy="190500"/>
          </a:xfrm>
        </p:spPr>
        <p:txBody>
          <a:bodyPr/>
          <a:lstStyle/>
          <a:p>
            <a:fld id="{E459104A-602F-4F47-8E3F-0848320397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6904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9000" y="1752600"/>
            <a:ext cx="3962400" cy="3124200"/>
          </a:xfrm>
        </p:spPr>
        <p:txBody>
          <a:bodyPr/>
          <a:lstStyle>
            <a:lvl1pPr>
              <a:defRPr sz="1500"/>
            </a:lvl1pPr>
            <a:lvl2pPr>
              <a:defRPr sz="1333"/>
            </a:lvl2pPr>
            <a:lvl3pPr>
              <a:defRPr sz="1167"/>
            </a:lvl3pPr>
            <a:lvl4pPr>
              <a:defRPr sz="1167"/>
            </a:lvl4pPr>
            <a:lvl5pPr>
              <a:defRPr sz="1167"/>
            </a:lvl5pPr>
            <a:lvl6pPr>
              <a:defRPr sz="1167"/>
            </a:lvl6pPr>
            <a:lvl7pPr>
              <a:defRPr sz="1167"/>
            </a:lvl7pPr>
            <a:lvl8pPr>
              <a:defRPr sz="1167"/>
            </a:lvl8pPr>
            <a:lvl9pPr>
              <a:defRPr sz="1167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08600" y="1752600"/>
            <a:ext cx="3962400" cy="3124200"/>
          </a:xfrm>
        </p:spPr>
        <p:txBody>
          <a:bodyPr/>
          <a:lstStyle>
            <a:lvl1pPr>
              <a:defRPr sz="1500"/>
            </a:lvl1pPr>
            <a:lvl2pPr>
              <a:defRPr sz="1333"/>
            </a:lvl2pPr>
            <a:lvl3pPr>
              <a:defRPr sz="1167"/>
            </a:lvl3pPr>
            <a:lvl4pPr>
              <a:defRPr sz="1167"/>
            </a:lvl4pPr>
            <a:lvl5pPr>
              <a:defRPr sz="1167"/>
            </a:lvl5pPr>
            <a:lvl6pPr>
              <a:defRPr sz="1167"/>
            </a:lvl6pPr>
            <a:lvl7pPr>
              <a:defRPr sz="1167"/>
            </a:lvl7pPr>
            <a:lvl8pPr>
              <a:defRPr sz="1167"/>
            </a:lvl8pPr>
            <a:lvl9pPr>
              <a:defRPr sz="1167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04C33-5593-49E9-B6C5-DB1254629511}" type="datetimeFigureOut">
              <a:rPr lang="en-US" smtClean="0"/>
              <a:t>10/15/2015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104A-602F-4F47-8E3F-0848320397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284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1540" y="1728612"/>
            <a:ext cx="3962400" cy="53340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500" b="0">
                <a:solidFill>
                  <a:schemeClr val="tx2"/>
                </a:solidFill>
                <a:latin typeface="+mn-lt"/>
              </a:defRPr>
            </a:lvl1pPr>
            <a:lvl2pPr marL="380985" indent="0">
              <a:buNone/>
              <a:defRPr sz="1500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1540" y="2296582"/>
            <a:ext cx="3962400" cy="2667000"/>
          </a:xfrm>
        </p:spPr>
        <p:txBody>
          <a:bodyPr/>
          <a:lstStyle>
            <a:lvl1pPr>
              <a:defRPr sz="1500"/>
            </a:lvl1pPr>
            <a:lvl2pPr>
              <a:defRPr sz="1333"/>
            </a:lvl2pPr>
            <a:lvl3pPr>
              <a:defRPr sz="1167"/>
            </a:lvl3pPr>
            <a:lvl4pPr>
              <a:defRPr sz="1167"/>
            </a:lvl4pPr>
            <a:lvl5pPr>
              <a:defRPr sz="1167"/>
            </a:lvl5pPr>
            <a:lvl6pPr>
              <a:defRPr sz="1167"/>
            </a:lvl6pPr>
            <a:lvl7pPr>
              <a:defRPr sz="1167"/>
            </a:lvl7pPr>
            <a:lvl8pPr>
              <a:defRPr sz="1167"/>
            </a:lvl8pPr>
            <a:lvl9pPr>
              <a:defRPr sz="1167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11140" y="1728612"/>
            <a:ext cx="3962400" cy="53340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500" b="0">
                <a:solidFill>
                  <a:schemeClr val="tx2"/>
                </a:solidFill>
              </a:defRPr>
            </a:lvl1pPr>
            <a:lvl2pPr marL="380985" indent="0">
              <a:buNone/>
              <a:defRPr sz="1500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11140" y="2297151"/>
            <a:ext cx="3962400" cy="2667000"/>
          </a:xfrm>
        </p:spPr>
        <p:txBody>
          <a:bodyPr/>
          <a:lstStyle>
            <a:lvl1pPr>
              <a:defRPr sz="1500"/>
            </a:lvl1pPr>
            <a:lvl2pPr>
              <a:defRPr sz="1333"/>
            </a:lvl2pPr>
            <a:lvl3pPr>
              <a:defRPr sz="1167"/>
            </a:lvl3pPr>
            <a:lvl4pPr>
              <a:defRPr sz="1167"/>
            </a:lvl4pPr>
            <a:lvl5pPr>
              <a:defRPr sz="1167"/>
            </a:lvl5pPr>
            <a:lvl6pPr>
              <a:defRPr sz="1167"/>
            </a:lvl6pPr>
            <a:lvl7pPr>
              <a:defRPr sz="1167"/>
            </a:lvl7pPr>
            <a:lvl8pPr>
              <a:defRPr sz="1167"/>
            </a:lvl8pPr>
            <a:lvl9pPr>
              <a:defRPr sz="1167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04C33-5593-49E9-B6C5-DB1254629511}" type="datetimeFigureOut">
              <a:rPr lang="en-US" smtClean="0"/>
              <a:t>10/15/2015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104A-602F-4F47-8E3F-0848320397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920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04C33-5593-49E9-B6C5-DB1254629511}" type="datetimeFigureOut">
              <a:rPr lang="en-US" smtClean="0"/>
              <a:t>10/15/2015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104A-602F-4F47-8E3F-0848320397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002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04C33-5593-49E9-B6C5-DB1254629511}" type="datetimeFigureOut">
              <a:rPr lang="en-US" smtClean="0"/>
              <a:t>10/15/2015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104A-602F-4F47-8E3F-0848320397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608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516988" y="198120"/>
            <a:ext cx="2438400" cy="5318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7000" y="506160"/>
            <a:ext cx="2025650" cy="1371600"/>
          </a:xfrm>
        </p:spPr>
        <p:txBody>
          <a:bodyPr anchor="b">
            <a:normAutofit/>
          </a:bodyPr>
          <a:lstStyle>
            <a:lvl1pPr algn="l" defTabSz="7619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333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508000"/>
            <a:ext cx="6477000" cy="4445000"/>
          </a:xfrm>
        </p:spPr>
        <p:txBody>
          <a:bodyPr/>
          <a:lstStyle>
            <a:lvl1pPr>
              <a:defRPr sz="1583"/>
            </a:lvl1pPr>
            <a:lvl2pPr>
              <a:defRPr sz="1333"/>
            </a:lvl2pPr>
            <a:lvl3pPr>
              <a:defRPr sz="1167"/>
            </a:lvl3pPr>
            <a:lvl4pPr>
              <a:defRPr sz="1167"/>
            </a:lvl4pPr>
            <a:lvl5pPr>
              <a:defRPr sz="1167"/>
            </a:lvl5pPr>
            <a:lvl6pPr>
              <a:defRPr sz="1167"/>
            </a:lvl6pPr>
            <a:lvl7pPr>
              <a:defRPr sz="1167"/>
            </a:lvl7pPr>
            <a:lvl8pPr>
              <a:defRPr sz="1167"/>
            </a:lvl8pPr>
            <a:lvl9pPr>
              <a:defRPr sz="1167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47000" y="1905000"/>
            <a:ext cx="2025650" cy="2921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67"/>
              </a:spcBef>
              <a:buNone/>
              <a:defRPr sz="1167">
                <a:solidFill>
                  <a:schemeClr val="tx1"/>
                </a:solidFill>
              </a:defRPr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04C33-5593-49E9-B6C5-DB1254629511}" type="datetimeFigureOut">
              <a:rPr lang="en-US" smtClean="0"/>
              <a:t>10/15/2015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663940" y="5189220"/>
            <a:ext cx="1219200" cy="213360"/>
          </a:xfrm>
        </p:spPr>
        <p:txBody>
          <a:bodyPr/>
          <a:lstStyle/>
          <a:p>
            <a:fld id="{E459104A-602F-4F47-8E3F-0848320397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631288" y="312420"/>
            <a:ext cx="2209800" cy="5090160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92273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7516988" y="198120"/>
            <a:ext cx="2438400" cy="5318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7000" y="502920"/>
            <a:ext cx="2026920" cy="1371600"/>
          </a:xfrm>
        </p:spPr>
        <p:txBody>
          <a:bodyPr anchor="b">
            <a:noAutofit/>
          </a:bodyPr>
          <a:lstStyle>
            <a:lvl1pPr algn="l">
              <a:defRPr sz="2333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0499" y="198120"/>
            <a:ext cx="7109460" cy="5318760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47000" y="1905000"/>
            <a:ext cx="2026920" cy="2918460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667"/>
              </a:spcBef>
              <a:buNone/>
              <a:defRPr sz="1167">
                <a:solidFill>
                  <a:schemeClr val="tx1"/>
                </a:solidFill>
              </a:defRPr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2204C33-5593-49E9-B6C5-DB1254629511}" type="datetimeFigureOut">
              <a:rPr lang="en-US" smtClean="0"/>
              <a:t>10/15/2015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761970" rtl="0" eaLnBrk="1" latinLnBrk="0" hangingPunct="1">
              <a:defRPr lang="en-US" sz="833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63940" y="5189220"/>
            <a:ext cx="1219200" cy="213360"/>
          </a:xfrm>
        </p:spPr>
        <p:txBody>
          <a:bodyPr/>
          <a:lstStyle/>
          <a:p>
            <a:fld id="{E459104A-602F-4F47-8E3F-0848320397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631288" y="312420"/>
            <a:ext cx="2209800" cy="5090160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23064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95580" y="198120"/>
            <a:ext cx="9768840" cy="5318760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9000" y="535495"/>
            <a:ext cx="8382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9000" y="1752600"/>
            <a:ext cx="8382000" cy="3276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4553" y="5178779"/>
            <a:ext cx="2286000" cy="2133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33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2204C33-5593-49E9-B6C5-DB1254629511}" type="datetimeFigureOut">
              <a:rPr lang="en-US" smtClean="0"/>
              <a:t>10/15/2015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8300" y="5178779"/>
            <a:ext cx="4343400" cy="2133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33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23779" y="5178779"/>
            <a:ext cx="1219200" cy="2133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33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459104A-602F-4F47-8E3F-0848320397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09880" y="312420"/>
            <a:ext cx="9540240" cy="509016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3630727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52394" indent="-152394" algn="l" defTabSz="761970" rtl="0" eaLnBrk="1" latinLnBrk="0" hangingPunct="1">
        <a:lnSpc>
          <a:spcPct val="100000"/>
        </a:lnSpc>
        <a:spcBef>
          <a:spcPts val="75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indent="-152394" algn="l" defTabSz="761970" rtl="0" eaLnBrk="1" latinLnBrk="0" hangingPunct="1">
        <a:lnSpc>
          <a:spcPct val="100000"/>
        </a:lnSpc>
        <a:spcBef>
          <a:spcPts val="417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33" kern="1200">
          <a:solidFill>
            <a:schemeClr val="tx1"/>
          </a:solidFill>
          <a:latin typeface="+mn-lt"/>
          <a:ea typeface="+mn-ea"/>
          <a:cs typeface="+mn-cs"/>
        </a:defRPr>
      </a:lvl2pPr>
      <a:lvl3pPr marL="609576" indent="-152394" algn="l" defTabSz="761970" rtl="0" eaLnBrk="1" latinLnBrk="0" hangingPunct="1">
        <a:lnSpc>
          <a:spcPct val="100000"/>
        </a:lnSpc>
        <a:spcBef>
          <a:spcPts val="417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167" kern="1200">
          <a:solidFill>
            <a:schemeClr val="tx1"/>
          </a:solidFill>
          <a:latin typeface="+mn-lt"/>
          <a:ea typeface="+mn-ea"/>
          <a:cs typeface="+mn-cs"/>
        </a:defRPr>
      </a:lvl3pPr>
      <a:lvl4pPr marL="838166" indent="-152394" algn="l" defTabSz="761970" rtl="0" eaLnBrk="1" latinLnBrk="0" hangingPunct="1">
        <a:lnSpc>
          <a:spcPct val="100000"/>
        </a:lnSpc>
        <a:spcBef>
          <a:spcPts val="417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167" kern="1200">
          <a:solidFill>
            <a:schemeClr val="tx1"/>
          </a:solidFill>
          <a:latin typeface="+mn-lt"/>
          <a:ea typeface="+mn-ea"/>
          <a:cs typeface="+mn-cs"/>
        </a:defRPr>
      </a:lvl4pPr>
      <a:lvl5pPr marL="1066757" indent="-152394" algn="l" defTabSz="761970" rtl="0" eaLnBrk="1" latinLnBrk="0" hangingPunct="1">
        <a:lnSpc>
          <a:spcPct val="100000"/>
        </a:lnSpc>
        <a:spcBef>
          <a:spcPts val="417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167" kern="1200">
          <a:solidFill>
            <a:schemeClr val="tx1"/>
          </a:solidFill>
          <a:latin typeface="+mn-lt"/>
          <a:ea typeface="+mn-ea"/>
          <a:cs typeface="+mn-cs"/>
        </a:defRPr>
      </a:lvl5pPr>
      <a:lvl6pPr marL="1333280" indent="-190492" algn="l" defTabSz="761970" rtl="0" eaLnBrk="1" latinLnBrk="0" hangingPunct="1">
        <a:lnSpc>
          <a:spcPct val="100000"/>
        </a:lnSpc>
        <a:spcBef>
          <a:spcPts val="417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167" kern="1200">
          <a:solidFill>
            <a:schemeClr val="tx1"/>
          </a:solidFill>
          <a:latin typeface="+mn-lt"/>
          <a:ea typeface="+mn-ea"/>
          <a:cs typeface="+mn-cs"/>
        </a:defRPr>
      </a:lvl6pPr>
      <a:lvl7pPr marL="1583270" indent="-190492" algn="l" defTabSz="761970" rtl="0" eaLnBrk="1" latinLnBrk="0" hangingPunct="1">
        <a:lnSpc>
          <a:spcPct val="100000"/>
        </a:lnSpc>
        <a:spcBef>
          <a:spcPts val="417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167" kern="1200">
          <a:solidFill>
            <a:schemeClr val="tx1"/>
          </a:solidFill>
          <a:latin typeface="+mn-lt"/>
          <a:ea typeface="+mn-ea"/>
          <a:cs typeface="+mn-cs"/>
        </a:defRPr>
      </a:lvl7pPr>
      <a:lvl8pPr marL="1833260" indent="-190492" algn="l" defTabSz="761970" rtl="0" eaLnBrk="1" latinLnBrk="0" hangingPunct="1">
        <a:lnSpc>
          <a:spcPct val="100000"/>
        </a:lnSpc>
        <a:spcBef>
          <a:spcPts val="417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167" kern="1200">
          <a:solidFill>
            <a:schemeClr val="tx1"/>
          </a:solidFill>
          <a:latin typeface="+mn-lt"/>
          <a:ea typeface="+mn-ea"/>
          <a:cs typeface="+mn-cs"/>
        </a:defRPr>
      </a:lvl8pPr>
      <a:lvl9pPr marL="2083250" indent="-190492" algn="l" defTabSz="761970" rtl="0" eaLnBrk="1" latinLnBrk="0" hangingPunct="1">
        <a:lnSpc>
          <a:spcPct val="100000"/>
        </a:lnSpc>
        <a:spcBef>
          <a:spcPts val="417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1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Cleaning Essentials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Student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731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Cleaning Essentials?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An affordable door-to-door cleaning service designed to make a homeowner’s life easier.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6435" y="2838587"/>
            <a:ext cx="3287129" cy="2190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455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Services Do We Provide?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Wash kitchen floor</a:t>
            </a:r>
          </a:p>
          <a:p>
            <a:r>
              <a:rPr lang="en-US" sz="2800" dirty="0" smtClean="0"/>
              <a:t>Vacuum rugs</a:t>
            </a:r>
          </a:p>
          <a:p>
            <a:r>
              <a:rPr lang="en-US" sz="2800" dirty="0" smtClean="0"/>
              <a:t>Dust surfaces</a:t>
            </a:r>
          </a:p>
          <a:p>
            <a:r>
              <a:rPr lang="en-US" sz="2800" dirty="0" smtClean="0"/>
              <a:t>Clean bathrooms</a:t>
            </a:r>
          </a:p>
          <a:p>
            <a:r>
              <a:rPr lang="en-US" sz="2800" dirty="0"/>
              <a:t>Polish wood floors</a:t>
            </a:r>
            <a:endParaRPr lang="en-US" sz="2800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4506" y="1682496"/>
            <a:ext cx="4692599" cy="3127248"/>
          </a:xfrm>
        </p:spPr>
      </p:pic>
    </p:spTree>
    <p:extLst>
      <p:ext uri="{BB962C8B-B14F-4D97-AF65-F5344CB8AC3E}">
        <p14:creationId xmlns:p14="http://schemas.microsoft.com/office/powerpoint/2010/main" val="2667858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Services Offered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Wash Dishes</a:t>
            </a:r>
          </a:p>
          <a:p>
            <a:r>
              <a:rPr lang="en-US" sz="2800" dirty="0" smtClean="0"/>
              <a:t>Wash Windows</a:t>
            </a:r>
          </a:p>
          <a:p>
            <a:r>
              <a:rPr lang="en-US" sz="2800" dirty="0" smtClean="0"/>
              <a:t>Laundry</a:t>
            </a:r>
          </a:p>
          <a:p>
            <a:pPr lvl="1"/>
            <a:r>
              <a:rPr lang="en-US" sz="2633" dirty="0" smtClean="0"/>
              <a:t>Use in-home machines</a:t>
            </a:r>
          </a:p>
          <a:p>
            <a:pPr lvl="1"/>
            <a:r>
              <a:rPr lang="en-US" sz="2633" dirty="0" smtClean="0"/>
              <a:t>Send out and pick up dry cleaning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0192" y="535495"/>
            <a:ext cx="3050808" cy="4572000"/>
          </a:xfrm>
        </p:spPr>
      </p:pic>
    </p:spTree>
    <p:extLst>
      <p:ext uri="{BB962C8B-B14F-4D97-AF65-F5344CB8AC3E}">
        <p14:creationId xmlns:p14="http://schemas.microsoft.com/office/powerpoint/2010/main" val="2757482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Proof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Before</a:t>
            </a: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z="2400" dirty="0" smtClean="0"/>
              <a:t>After</a:t>
            </a:r>
            <a:endParaRPr lang="en-US" sz="2400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5375" y="2297113"/>
            <a:ext cx="3556000" cy="2667000"/>
          </a:xfrm>
        </p:spPr>
      </p:pic>
      <p:pic>
        <p:nvPicPr>
          <p:cNvPr id="12" name="Content Placeholder 11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4975" y="2297113"/>
            <a:ext cx="3556000" cy="2667000"/>
          </a:xfrm>
        </p:spPr>
      </p:pic>
    </p:spTree>
    <p:extLst>
      <p:ext uri="{BB962C8B-B14F-4D97-AF65-F5344CB8AC3E}">
        <p14:creationId xmlns:p14="http://schemas.microsoft.com/office/powerpoint/2010/main" val="1550874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Choose Cleaning Essentials?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Different payment options</a:t>
            </a:r>
          </a:p>
          <a:p>
            <a:pPr lvl="1"/>
            <a:r>
              <a:rPr lang="en-US" sz="2000" dirty="0" smtClean="0"/>
              <a:t>Pay per visit</a:t>
            </a:r>
          </a:p>
          <a:p>
            <a:pPr lvl="1"/>
            <a:r>
              <a:rPr lang="en-US" sz="2000" dirty="0" smtClean="0"/>
              <a:t>Pay monthly fee</a:t>
            </a:r>
          </a:p>
          <a:p>
            <a:pPr lvl="1"/>
            <a:r>
              <a:rPr lang="en-US" sz="2000" dirty="0" smtClean="0"/>
              <a:t>Pay one annual fee</a:t>
            </a:r>
          </a:p>
          <a:p>
            <a:r>
              <a:rPr lang="en-US" sz="2400" dirty="0" smtClean="0"/>
              <a:t>Flexible scheduling</a:t>
            </a:r>
          </a:p>
          <a:p>
            <a:r>
              <a:rPr lang="en-US" sz="2400" dirty="0" smtClean="0"/>
              <a:t>Professional staff</a:t>
            </a:r>
          </a:p>
          <a:p>
            <a:pPr lvl="1"/>
            <a:r>
              <a:rPr lang="en-US" sz="2000" dirty="0" smtClean="0"/>
              <a:t>Experienced</a:t>
            </a:r>
          </a:p>
          <a:p>
            <a:pPr lvl="1"/>
            <a:r>
              <a:rPr lang="en-US" sz="2000" dirty="0" smtClean="0"/>
              <a:t>Friendly</a:t>
            </a:r>
          </a:p>
        </p:txBody>
      </p:sp>
    </p:spTree>
    <p:extLst>
      <p:ext uri="{BB962C8B-B14F-4D97-AF65-F5344CB8AC3E}">
        <p14:creationId xmlns:p14="http://schemas.microsoft.com/office/powerpoint/2010/main" val="4222048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Cleaning Visit Options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9235433"/>
              </p:ext>
            </p:extLst>
          </p:nvPr>
        </p:nvGraphicFramePr>
        <p:xfrm>
          <a:off x="889000" y="1752600"/>
          <a:ext cx="8382000" cy="327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1224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Book Us Now!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Email: cleaningessentials@example.org</a:t>
            </a:r>
          </a:p>
          <a:p>
            <a:r>
              <a:rPr lang="en-US" sz="2800" dirty="0" smtClean="0"/>
              <a:t>Phone: (914) 555-4893</a:t>
            </a:r>
          </a:p>
        </p:txBody>
      </p:sp>
    </p:spTree>
    <p:extLst>
      <p:ext uri="{BB962C8B-B14F-4D97-AF65-F5344CB8AC3E}">
        <p14:creationId xmlns:p14="http://schemas.microsoft.com/office/powerpoint/2010/main" val="8280999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Savon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702</TotalTime>
  <Words>151</Words>
  <Application>Microsoft Office PowerPoint</Application>
  <PresentationFormat>Custom</PresentationFormat>
  <Paragraphs>42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Calibri</vt:lpstr>
      <vt:lpstr>Garamond</vt:lpstr>
      <vt:lpstr>Savon</vt:lpstr>
      <vt:lpstr>Cleaning Essentials</vt:lpstr>
      <vt:lpstr>What Is Cleaning Essentials?</vt:lpstr>
      <vt:lpstr>What Services Do We Provide?</vt:lpstr>
      <vt:lpstr>Extra Services Offered</vt:lpstr>
      <vt:lpstr>Picture Proof</vt:lpstr>
      <vt:lpstr>Why Choose Cleaning Essentials?</vt:lpstr>
      <vt:lpstr>Cleaning Visit Options</vt:lpstr>
      <vt:lpstr>Book Us Now!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Company</dc:title>
  <dc:creator>Owner</dc:creator>
  <cp:lastModifiedBy>Your Name</cp:lastModifiedBy>
  <cp:revision>74</cp:revision>
  <dcterms:created xsi:type="dcterms:W3CDTF">2015-06-09T02:38:43Z</dcterms:created>
  <dcterms:modified xsi:type="dcterms:W3CDTF">2015-10-15T13:14:21Z</dcterms:modified>
</cp:coreProperties>
</file>