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9" r:id="rId4"/>
  </p:sldMasterIdLst>
  <p:notesMasterIdLst>
    <p:notesMasterId r:id="rId44"/>
  </p:notesMasterIdLst>
  <p:sldIdLst>
    <p:sldId id="591" r:id="rId5"/>
    <p:sldId id="581" r:id="rId6"/>
    <p:sldId id="532" r:id="rId7"/>
    <p:sldId id="533" r:id="rId8"/>
    <p:sldId id="552" r:id="rId9"/>
    <p:sldId id="553" r:id="rId10"/>
    <p:sldId id="554" r:id="rId11"/>
    <p:sldId id="555" r:id="rId12"/>
    <p:sldId id="563" r:id="rId13"/>
    <p:sldId id="564" r:id="rId14"/>
    <p:sldId id="534" r:id="rId15"/>
    <p:sldId id="556" r:id="rId16"/>
    <p:sldId id="536" r:id="rId17"/>
    <p:sldId id="557" r:id="rId18"/>
    <p:sldId id="558" r:id="rId19"/>
    <p:sldId id="560" r:id="rId20"/>
    <p:sldId id="559" r:id="rId21"/>
    <p:sldId id="561" r:id="rId22"/>
    <p:sldId id="562" r:id="rId23"/>
    <p:sldId id="582" r:id="rId24"/>
    <p:sldId id="565" r:id="rId25"/>
    <p:sldId id="566" r:id="rId26"/>
    <p:sldId id="567" r:id="rId27"/>
    <p:sldId id="568" r:id="rId28"/>
    <p:sldId id="569" r:id="rId29"/>
    <p:sldId id="570" r:id="rId30"/>
    <p:sldId id="571" r:id="rId31"/>
    <p:sldId id="572" r:id="rId32"/>
    <p:sldId id="573" r:id="rId33"/>
    <p:sldId id="574" r:id="rId34"/>
    <p:sldId id="590" r:id="rId35"/>
    <p:sldId id="583" r:id="rId36"/>
    <p:sldId id="584" r:id="rId37"/>
    <p:sldId id="585" r:id="rId38"/>
    <p:sldId id="586" r:id="rId39"/>
    <p:sldId id="587" r:id="rId40"/>
    <p:sldId id="588" r:id="rId41"/>
    <p:sldId id="589" r:id="rId42"/>
    <p:sldId id="298" r:id="rId4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guide id="3" orient="horz" pos="768" userDrawn="1">
          <p15:clr>
            <a:srgbClr val="A4A3A4"/>
          </p15:clr>
        </p15:guide>
        <p15:guide id="4" orient="horz" pos="1248"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rvin, Megan - Hoboken" initials="MG" lastIdx="38" clrIdx="0"/>
  <p:cmAuthor id="1" name="Michael, Leah - Indianapolis" initials="LM" lastIdx="9" clrIdx="1"/>
  <p:cmAuthor id="2" name="Heaney, Barbara - Hoboken" initials="BH" lastIdx="3" clrIdx="2"/>
  <p:cmAuthor id="3" name="Perry, Nancy - Hoboken" initials="NP" lastIdx="2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1B21"/>
    <a:srgbClr val="0000A3"/>
    <a:srgbClr val="0000C0"/>
    <a:srgbClr val="EAEAE9"/>
    <a:srgbClr val="E4E5E3"/>
    <a:srgbClr val="F2F2F1"/>
    <a:srgbClr val="EB9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45" autoAdjust="0"/>
    <p:restoredTop sz="94316" autoAdjust="0"/>
  </p:normalViewPr>
  <p:slideViewPr>
    <p:cSldViewPr>
      <p:cViewPr varScale="1">
        <p:scale>
          <a:sx n="101" d="100"/>
          <a:sy n="101" d="100"/>
        </p:scale>
        <p:origin x="990" y="108"/>
      </p:cViewPr>
      <p:guideLst>
        <p:guide orient="horz" pos="2160"/>
        <p:guide pos="2880"/>
        <p:guide orient="horz" pos="768"/>
        <p:guide orient="horz" pos="1248"/>
      </p:guideLst>
    </p:cSldViewPr>
  </p:slideViewPr>
  <p:outlineViewPr>
    <p:cViewPr>
      <p:scale>
        <a:sx n="33" d="100"/>
        <a:sy n="33" d="100"/>
      </p:scale>
      <p:origin x="0" y="24522"/>
    </p:cViewPr>
  </p:outlineViewPr>
  <p:notesTextViewPr>
    <p:cViewPr>
      <p:scale>
        <a:sx n="125" d="100"/>
        <a:sy n="125" d="100"/>
      </p:scale>
      <p:origin x="0" y="0"/>
    </p:cViewPr>
  </p:notesTextViewPr>
  <p:sorterViewPr>
    <p:cViewPr>
      <p:scale>
        <a:sx n="70" d="100"/>
        <a:sy n="70" d="100"/>
      </p:scale>
      <p:origin x="0" y="6254"/>
    </p:cViewPr>
  </p:sorterViewPr>
  <p:notesViewPr>
    <p:cSldViewPr>
      <p:cViewPr varScale="1">
        <p:scale>
          <a:sx n="91" d="100"/>
          <a:sy n="91" d="100"/>
        </p:scale>
        <p:origin x="2472" y="1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5" Type="http://schemas.openxmlformats.org/officeDocument/2006/relationships/image" Target="../media/image64.wmf"/><Relationship Id="rId4" Type="http://schemas.openxmlformats.org/officeDocument/2006/relationships/image" Target="../media/image63.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194C1A8-DC4B-4329-AF88-FD913597DE85}" type="datetimeFigureOut">
              <a:rPr lang="en-US" smtClean="0"/>
              <a:t>10/17/2019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A8073E54-D085-4E2E-B9A5-A53D7E51940E}" type="slidenum">
              <a:rPr lang="en-US" smtClean="0"/>
              <a:t>‹#›</a:t>
            </a:fld>
            <a:endParaRPr lang="en-US" dirty="0"/>
          </a:p>
        </p:txBody>
      </p:sp>
    </p:spTree>
    <p:extLst>
      <p:ext uri="{BB962C8B-B14F-4D97-AF65-F5344CB8AC3E}">
        <p14:creationId xmlns:p14="http://schemas.microsoft.com/office/powerpoint/2010/main" val="26307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073E54-D085-4E2E-B9A5-A53D7E51940E}" type="slidenum">
              <a:rPr lang="en-US" smtClean="0"/>
              <a:t>1</a:t>
            </a:fld>
            <a:endParaRPr lang="en-US" dirty="0"/>
          </a:p>
        </p:txBody>
      </p:sp>
    </p:spTree>
    <p:extLst>
      <p:ext uri="{BB962C8B-B14F-4D97-AF65-F5344CB8AC3E}">
        <p14:creationId xmlns:p14="http://schemas.microsoft.com/office/powerpoint/2010/main" val="1714435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073E54-D085-4E2E-B9A5-A53D7E51940E}" type="slidenum">
              <a:rPr lang="en-US" smtClean="0"/>
              <a:t>6</a:t>
            </a:fld>
            <a:endParaRPr lang="en-US" dirty="0"/>
          </a:p>
        </p:txBody>
      </p:sp>
    </p:spTree>
    <p:extLst>
      <p:ext uri="{BB962C8B-B14F-4D97-AF65-F5344CB8AC3E}">
        <p14:creationId xmlns:p14="http://schemas.microsoft.com/office/powerpoint/2010/main" val="2512603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073E54-D085-4E2E-B9A5-A53D7E51940E}" type="slidenum">
              <a:rPr lang="en-US" smtClean="0"/>
              <a:t>39</a:t>
            </a:fld>
            <a:endParaRPr lang="en-US" dirty="0"/>
          </a:p>
        </p:txBody>
      </p:sp>
    </p:spTree>
    <p:extLst>
      <p:ext uri="{BB962C8B-B14F-4D97-AF65-F5344CB8AC3E}">
        <p14:creationId xmlns:p14="http://schemas.microsoft.com/office/powerpoint/2010/main" val="1997925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hapter Opener: author at top">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152400" y="365125"/>
            <a:ext cx="8839200" cy="1387475"/>
          </a:xfrm>
          <a:prstGeom prst="rect">
            <a:avLst/>
          </a:prstGeom>
        </p:spPr>
        <p:txBody>
          <a:bodyPr anchor="b"/>
          <a:lstStyle>
            <a:lvl1pPr algn="ctr">
              <a:defRPr sz="6200" b="0" i="0" baseline="0">
                <a:solidFill>
                  <a:schemeClr val="tx1"/>
                </a:solidFill>
                <a:latin typeface="Times New Roman" charset="0"/>
                <a:ea typeface="Times New Roman" charset="0"/>
                <a:cs typeface="Times New Roman" charset="0"/>
              </a:defRPr>
            </a:lvl1pPr>
          </a:lstStyle>
          <a:p>
            <a:r>
              <a:rPr lang="en-US" dirty="0"/>
              <a:t>Click to Edit Book Title</a:t>
            </a:r>
          </a:p>
        </p:txBody>
      </p:sp>
      <p:sp>
        <p:nvSpPr>
          <p:cNvPr id="6" name="Edition"/>
          <p:cNvSpPr>
            <a:spLocks noGrp="1"/>
          </p:cNvSpPr>
          <p:nvPr>
            <p:ph sz="quarter" idx="21" hasCustomPrompt="1"/>
          </p:nvPr>
        </p:nvSpPr>
        <p:spPr>
          <a:xfrm>
            <a:off x="152400" y="1758696"/>
            <a:ext cx="8839200" cy="609600"/>
          </a:xfrm>
          <a:prstGeom prst="rect">
            <a:avLst/>
          </a:prstGeom>
        </p:spPr>
        <p:txBody>
          <a:bodyPr/>
          <a:lstStyle>
            <a:lvl1pPr marL="0" indent="0" algn="ctr">
              <a:buFontTx/>
              <a:buNone/>
              <a:defRPr sz="2900" b="1" i="0" baseline="0">
                <a:latin typeface="Times New Roman" charset="0"/>
                <a:ea typeface="Times New Roman" charset="0"/>
                <a:cs typeface="Times New Roman" charset="0"/>
              </a:defRPr>
            </a:lvl1pPr>
          </a:lstStyle>
          <a:p>
            <a:pPr lvl="0"/>
            <a:r>
              <a:rPr lang="en-US" dirty="0"/>
              <a:t>Third Edition</a:t>
            </a:r>
          </a:p>
        </p:txBody>
      </p:sp>
      <p:sp>
        <p:nvSpPr>
          <p:cNvPr id="15" name="Author"/>
          <p:cNvSpPr>
            <a:spLocks noGrp="1"/>
          </p:cNvSpPr>
          <p:nvPr>
            <p:ph sz="quarter" idx="23" hasCustomPrompt="1"/>
          </p:nvPr>
        </p:nvSpPr>
        <p:spPr>
          <a:xfrm>
            <a:off x="152400" y="2368296"/>
            <a:ext cx="8839200" cy="679704"/>
          </a:xfrm>
          <a:prstGeom prst="rect">
            <a:avLst/>
          </a:prstGeom>
        </p:spPr>
        <p:txBody>
          <a:bodyPr/>
          <a:lstStyle>
            <a:lvl1pPr marL="0" indent="0" algn="ctr">
              <a:buFontTx/>
              <a:buNone/>
              <a:defRPr baseline="0">
                <a:solidFill>
                  <a:schemeClr val="accent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David Klein</a:t>
            </a:r>
            <a:endParaRPr lang="en-US" dirty="0"/>
          </a:p>
        </p:txBody>
      </p:sp>
      <p:sp>
        <p:nvSpPr>
          <p:cNvPr id="7" name="CN"/>
          <p:cNvSpPr>
            <a:spLocks noGrp="1"/>
          </p:cNvSpPr>
          <p:nvPr>
            <p:ph sz="quarter" idx="19" hasCustomPrompt="1"/>
          </p:nvPr>
        </p:nvSpPr>
        <p:spPr>
          <a:xfrm>
            <a:off x="152400" y="3733800"/>
            <a:ext cx="8839200" cy="533400"/>
          </a:xfrm>
          <a:prstGeom prst="rect">
            <a:avLst/>
          </a:prstGeom>
        </p:spPr>
        <p:txBody>
          <a:bodyPr/>
          <a:lstStyle>
            <a:lvl1pPr marL="0" indent="0" algn="ctr">
              <a:buNone/>
              <a:defRPr sz="4000" b="1" i="0" baseline="0">
                <a:solidFill>
                  <a:schemeClr val="accent1"/>
                </a:solidFill>
                <a:latin typeface="Times New Roman" charset="0"/>
                <a:ea typeface="Times New Roman" charset="0"/>
                <a:cs typeface="Times New Roman" charset="0"/>
              </a:defRPr>
            </a:lvl1pPr>
          </a:lstStyle>
          <a:p>
            <a:pPr lvl="0"/>
            <a:r>
              <a:rPr lang="en-US" dirty="0"/>
              <a:t>Chapter 1</a:t>
            </a:r>
          </a:p>
        </p:txBody>
      </p:sp>
      <p:sp>
        <p:nvSpPr>
          <p:cNvPr id="8" name="CT"/>
          <p:cNvSpPr>
            <a:spLocks noGrp="1"/>
          </p:cNvSpPr>
          <p:nvPr>
            <p:ph sz="quarter" idx="20" hasCustomPrompt="1"/>
          </p:nvPr>
        </p:nvSpPr>
        <p:spPr>
          <a:xfrm>
            <a:off x="152400" y="4267200"/>
            <a:ext cx="8839200" cy="2286000"/>
          </a:xfrm>
          <a:prstGeom prst="rect">
            <a:avLst/>
          </a:prstGeom>
        </p:spPr>
        <p:txBody>
          <a:bodyPr anchor="ctr"/>
          <a:lstStyle>
            <a:lvl1pPr marL="0" indent="0" algn="ctr">
              <a:buNone/>
              <a:defRPr sz="3800" b="0" i="0">
                <a:latin typeface="Times New Roman" charset="0"/>
                <a:ea typeface="Times New Roman" charset="0"/>
                <a:cs typeface="Times New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Chapter Title</a:t>
            </a:r>
          </a:p>
        </p:txBody>
      </p:sp>
      <p:sp>
        <p:nvSpPr>
          <p:cNvPr id="3" name="Invisible animation alert"/>
          <p:cNvSpPr>
            <a:spLocks noGrp="1"/>
          </p:cNvSpPr>
          <p:nvPr>
            <p:ph sz="quarter" idx="24" hasCustomPrompt="1"/>
          </p:nvPr>
        </p:nvSpPr>
        <p:spPr>
          <a:xfrm>
            <a:off x="152400" y="6629400"/>
            <a:ext cx="8839200" cy="228600"/>
          </a:xfrm>
          <a:prstGeom prst="rect">
            <a:avLst/>
          </a:prstGeom>
        </p:spPr>
        <p:txBody>
          <a:bodyPr/>
          <a:lstStyle>
            <a:lvl1pPr marL="0" indent="0">
              <a:buNone/>
              <a:defRPr lang="en-US" sz="600" b="0" i="0" smtClean="0">
                <a:effectLst/>
              </a:defRPr>
            </a:lvl1pPr>
          </a:lstStyle>
          <a:p>
            <a:pPr lvl="0"/>
            <a:r>
              <a:rPr lang="en-US" b="0" i="0" dirty="0">
                <a:solidFill>
                  <a:srgbClr val="000000"/>
                </a:solidFill>
                <a:effectLst/>
                <a:latin typeface="Calibri" charset="0"/>
              </a:rPr>
              <a:t>invisible animation alert</a:t>
            </a:r>
            <a:endParaRPr lang="en-US" dirty="0"/>
          </a:p>
        </p:txBody>
      </p:sp>
      <p:sp>
        <p:nvSpPr>
          <p:cNvPr id="13" name="Rectangle 12"/>
          <p:cNvSpPr/>
          <p:nvPr/>
        </p:nvSpPr>
        <p:spPr>
          <a:xfrm>
            <a:off x="0" y="304800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plus question and answ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a:t>Click to edit Master title style</a:t>
            </a:r>
          </a:p>
        </p:txBody>
      </p:sp>
      <p:sp>
        <p:nvSpPr>
          <p:cNvPr id="6" name="Content Placeholder 4"/>
          <p:cNvSpPr>
            <a:spLocks noGrp="1"/>
          </p:cNvSpPr>
          <p:nvPr>
            <p:ph sz="quarter" idx="16" hasCustomPrompt="1"/>
          </p:nvPr>
        </p:nvSpPr>
        <p:spPr>
          <a:xfrm>
            <a:off x="304800" y="1752600"/>
            <a:ext cx="8534400" cy="4419600"/>
          </a:xfrm>
          <a:prstGeom prst="rect">
            <a:avLst/>
          </a:prstGeom>
        </p:spPr>
        <p:txBody>
          <a:bodyPr/>
          <a:lstStyle>
            <a:lvl1pPr marL="0" indent="0">
              <a:spcBef>
                <a:spcPts val="1000"/>
              </a:spcBef>
              <a:buNone/>
              <a:defRPr sz="2800" baseline="0"/>
            </a:lvl1pPr>
            <a:lvl2pPr marL="809625" indent="-460375">
              <a:spcBef>
                <a:spcPts val="1000"/>
              </a:spcBef>
              <a:buClr>
                <a:schemeClr val="accent2"/>
              </a:buClr>
              <a:buFont typeface="+mj-lt"/>
              <a:buAutoNum type="alphaLcPeriod"/>
              <a:tabLst/>
              <a:defRPr sz="2800"/>
            </a:lvl2pPr>
            <a:lvl3pPr marL="914400" indent="0">
              <a:buNone/>
              <a:defRPr sz="2800"/>
            </a:lvl3pPr>
            <a:lvl4pPr marL="1371600" indent="0">
              <a:buNone/>
              <a:defRPr sz="2800"/>
            </a:lvl4pPr>
            <a:lvl5pPr marL="1828800" indent="0">
              <a:buNone/>
              <a:defRPr sz="2800"/>
            </a:lvl5pPr>
          </a:lstStyle>
          <a:p>
            <a:pPr lvl="0"/>
            <a:r>
              <a:rPr lang="en-US" dirty="0"/>
              <a:t>Click to add question</a:t>
            </a:r>
          </a:p>
          <a:p>
            <a:pPr lvl="1"/>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Tree>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plus image, figure title, caption, and source">
    <p:spTree>
      <p:nvGrpSpPr>
        <p:cNvPr id="1" name=""/>
        <p:cNvGrpSpPr/>
        <p:nvPr/>
      </p:nvGrpSpPr>
      <p:grpSpPr>
        <a:xfrm>
          <a:off x="0" y="0"/>
          <a:ext cx="0" cy="0"/>
          <a:chOff x="0" y="0"/>
          <a:chExt cx="0" cy="0"/>
        </a:xfrm>
      </p:grpSpPr>
      <p:sp>
        <p:nvSpPr>
          <p:cNvPr id="5" name="Title "/>
          <p:cNvSpPr>
            <a:spLocks noGrp="1"/>
          </p:cNvSpPr>
          <p:nvPr>
            <p:ph type="title"/>
          </p:nvPr>
        </p:nvSpPr>
        <p:spPr>
          <a:xfrm>
            <a:off x="304800" y="762001"/>
            <a:ext cx="8534400" cy="990600"/>
          </a:xfrm>
          <a:prstGeom prst="rect">
            <a:avLst/>
          </a:prstGeom>
        </p:spPr>
        <p:txBody>
          <a:bodyPr/>
          <a:lstStyle>
            <a:lvl1pPr>
              <a:defRPr sz="4000" b="0" i="0">
                <a:solidFill>
                  <a:schemeClr val="accent1"/>
                </a:solidFill>
                <a:latin typeface="Times New Roman" charset="0"/>
                <a:ea typeface="Times New Roman" charset="0"/>
                <a:cs typeface="Times New Roman" charset="0"/>
              </a:defRPr>
            </a:lvl1pPr>
          </a:lstStyle>
          <a:p>
            <a:r>
              <a:rPr lang="en-US"/>
              <a:t>Click to edit Master title style</a:t>
            </a:r>
            <a:endParaRPr lang="en-US" dirty="0"/>
          </a:p>
        </p:txBody>
      </p:sp>
      <p:sp>
        <p:nvSpPr>
          <p:cNvPr id="6" name="Content Placeholder 10"/>
          <p:cNvSpPr>
            <a:spLocks noGrp="1"/>
          </p:cNvSpPr>
          <p:nvPr>
            <p:ph sz="quarter" idx="16" hasCustomPrompt="1"/>
          </p:nvPr>
        </p:nvSpPr>
        <p:spPr>
          <a:xfrm>
            <a:off x="304800" y="1752600"/>
            <a:ext cx="8534400" cy="29083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r>
              <a:rPr lang="en-US" dirty="0"/>
              <a:t>Click to add image</a:t>
            </a:r>
          </a:p>
        </p:txBody>
      </p:sp>
      <p:sp>
        <p:nvSpPr>
          <p:cNvPr id="7" name="Figure title"/>
          <p:cNvSpPr>
            <a:spLocks noGrp="1"/>
          </p:cNvSpPr>
          <p:nvPr>
            <p:ph sz="quarter" idx="15" hasCustomPrompt="1"/>
          </p:nvPr>
        </p:nvSpPr>
        <p:spPr>
          <a:xfrm>
            <a:off x="304800" y="4768850"/>
            <a:ext cx="8534400" cy="425450"/>
          </a:xfrm>
          <a:prstGeom prst="rect">
            <a:avLst/>
          </a:prstGeom>
        </p:spPr>
        <p:txBody>
          <a:bodyPr/>
          <a:lstStyle>
            <a:lvl1pPr marL="0" indent="0">
              <a:spcBef>
                <a:spcPts val="1000"/>
              </a:spcBef>
              <a:buFont typeface="Arial" charset="0"/>
              <a:buNone/>
              <a:defRPr sz="2000" b="1"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a:t>Click to add figure title</a:t>
            </a:r>
          </a:p>
          <a:p>
            <a:pPr lvl="0"/>
            <a:endParaRPr lang="en-US" dirty="0"/>
          </a:p>
        </p:txBody>
      </p:sp>
      <p:sp>
        <p:nvSpPr>
          <p:cNvPr id="8" name="Figure caption"/>
          <p:cNvSpPr>
            <a:spLocks noGrp="1"/>
          </p:cNvSpPr>
          <p:nvPr>
            <p:ph sz="quarter" idx="17" hasCustomPrompt="1"/>
          </p:nvPr>
        </p:nvSpPr>
        <p:spPr>
          <a:xfrm>
            <a:off x="304800" y="5302250"/>
            <a:ext cx="8534400" cy="381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a:t>Click to add figure caption</a:t>
            </a:r>
            <a:endParaRPr lang="en-US" dirty="0"/>
          </a:p>
        </p:txBody>
      </p:sp>
      <p:sp>
        <p:nvSpPr>
          <p:cNvPr id="13" name="Figure source note"/>
          <p:cNvSpPr>
            <a:spLocks noGrp="1"/>
          </p:cNvSpPr>
          <p:nvPr>
            <p:ph sz="quarter" idx="19" hasCustomPrompt="1"/>
          </p:nvPr>
        </p:nvSpPr>
        <p:spPr>
          <a:xfrm>
            <a:off x="304800" y="5791200"/>
            <a:ext cx="8534400" cy="457200"/>
          </a:xfrm>
          <a:prstGeom prst="rect">
            <a:avLst/>
          </a:prstGeom>
        </p:spPr>
        <p:txBody>
          <a:bodyPr/>
          <a:lstStyle>
            <a:lvl1pPr marL="0" indent="0">
              <a:buFontTx/>
              <a:buNone/>
              <a:defRPr sz="1600" baseline="0">
                <a:latin typeface="Times New Roman" charset="0"/>
                <a:ea typeface="Times New Roman" charset="0"/>
                <a:cs typeface="Times New Roman"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z="1600" dirty="0">
                <a:latin typeface="Times New Roman" charset="0"/>
                <a:ea typeface="Times New Roman" charset="0"/>
                <a:cs typeface="Times New Roman" charset="0"/>
              </a:rPr>
              <a:t>Click to add figure source note</a:t>
            </a:r>
            <a:endParaRPr lang="en-US" dirty="0"/>
          </a:p>
        </p:txBody>
      </p:sp>
      <p:sp>
        <p:nvSpPr>
          <p:cNvPr id="11" name="Slide Number Placeholder 3"/>
          <p:cNvSpPr>
            <a:spLocks noGrp="1"/>
          </p:cNvSpPr>
          <p:nvPr>
            <p:ph type="sldNum" sz="quarter" idx="11"/>
          </p:nvPr>
        </p:nvSpPr>
        <p:spPr>
          <a:xfrm>
            <a:off x="6457950" y="6356350"/>
            <a:ext cx="2381250" cy="365125"/>
          </a:xfrm>
        </p:spPr>
        <p:txBody>
          <a:bodyPr/>
          <a:lstStyle/>
          <a:p>
            <a:fld id="{67B19427-F580-D146-B60E-4CADEE75497F}" type="slidenum">
              <a:rPr lang="en-US" smtClean="0"/>
              <a:pPr/>
              <a:t>‹#›</a:t>
            </a:fld>
            <a:endParaRPr lang="en-US" dirty="0"/>
          </a:p>
        </p:txBody>
      </p:sp>
      <p:sp>
        <p:nvSpPr>
          <p:cNvPr id="10" name="Footer Placeholder 2"/>
          <p:cNvSpPr>
            <a:spLocks noGrp="1"/>
          </p:cNvSpPr>
          <p:nvPr>
            <p:ph type="ftr" sz="quarter" idx="10"/>
          </p:nvPr>
        </p:nvSpPr>
        <p:spPr>
          <a:xfrm>
            <a:off x="3028950" y="6400800"/>
            <a:ext cx="3086100" cy="365125"/>
          </a:xfrm>
        </p:spPr>
        <p:txBody>
          <a:bodyPr/>
          <a:lstStyle/>
          <a:p>
            <a:r>
              <a:rPr lang="en-IN" dirty="0"/>
              <a:t>Copyright ©2018 John Wiley &amp; Sons, Inc.</a:t>
            </a:r>
            <a:r>
              <a:rPr lang="en-US" dirty="0"/>
              <a:t> </a:t>
            </a:r>
          </a:p>
        </p:txBody>
      </p:sp>
    </p:spTree>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 plus figure title, caption, and source">
    <p:spTree>
      <p:nvGrpSpPr>
        <p:cNvPr id="1" name=""/>
        <p:cNvGrpSpPr/>
        <p:nvPr/>
      </p:nvGrpSpPr>
      <p:grpSpPr>
        <a:xfrm>
          <a:off x="0" y="0"/>
          <a:ext cx="0" cy="0"/>
          <a:chOff x="0" y="0"/>
          <a:chExt cx="0" cy="0"/>
        </a:xfrm>
      </p:grpSpPr>
      <p:sp>
        <p:nvSpPr>
          <p:cNvPr id="11" name="Figure title"/>
          <p:cNvSpPr>
            <a:spLocks noGrp="1"/>
          </p:cNvSpPr>
          <p:nvPr>
            <p:ph type="title" hasCustomPrompt="1"/>
          </p:nvPr>
        </p:nvSpPr>
        <p:spPr>
          <a:xfrm>
            <a:off x="304800" y="4768850"/>
            <a:ext cx="8543926" cy="425450"/>
          </a:xfrm>
        </p:spPr>
        <p:txBody>
          <a:bodyPr>
            <a:normAutofit/>
          </a:bodyPr>
          <a:lstStyle>
            <a:lvl1pPr>
              <a:defRPr sz="2000" b="1">
                <a:solidFill>
                  <a:schemeClr val="tx1"/>
                </a:solidFill>
              </a:defRPr>
            </a:lvl1pPr>
          </a:lstStyle>
          <a:p>
            <a:r>
              <a:rPr lang="en-US" dirty="0"/>
              <a:t>Click to add figure title</a:t>
            </a:r>
          </a:p>
        </p:txBody>
      </p:sp>
      <p:sp>
        <p:nvSpPr>
          <p:cNvPr id="5" name="Content Placeholder 2"/>
          <p:cNvSpPr>
            <a:spLocks noGrp="1"/>
          </p:cNvSpPr>
          <p:nvPr>
            <p:ph idx="1" hasCustomPrompt="1"/>
          </p:nvPr>
        </p:nvSpPr>
        <p:spPr>
          <a:xfrm>
            <a:off x="304800" y="820739"/>
            <a:ext cx="8534400" cy="3840161"/>
          </a:xfrm>
          <a:prstGeom prst="rect">
            <a:avLst/>
          </a:prstGeom>
        </p:spPr>
        <p:txBody>
          <a:bodyPr/>
          <a:lstStyle>
            <a:lvl1pPr marL="0" indent="0">
              <a:buNone/>
              <a:defRPr b="0" i="0">
                <a:latin typeface="Times New Roman" charset="0"/>
                <a:ea typeface="Times New Roman" charset="0"/>
                <a:cs typeface="Times New Roman" charset="0"/>
              </a:defRPr>
            </a:lvl1pPr>
          </a:lstStyle>
          <a:p>
            <a:pPr lvl="0"/>
            <a:r>
              <a:rPr lang="en-US" dirty="0"/>
              <a:t>Click to add image</a:t>
            </a:r>
          </a:p>
        </p:txBody>
      </p:sp>
      <p:sp>
        <p:nvSpPr>
          <p:cNvPr id="7" name="Figure caption"/>
          <p:cNvSpPr>
            <a:spLocks noGrp="1"/>
          </p:cNvSpPr>
          <p:nvPr>
            <p:ph sz="quarter" idx="17" hasCustomPrompt="1"/>
          </p:nvPr>
        </p:nvSpPr>
        <p:spPr>
          <a:xfrm>
            <a:off x="304800" y="5302250"/>
            <a:ext cx="8534400" cy="381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a:t>Click to add figure caption</a:t>
            </a:r>
            <a:endParaRPr lang="en-US" dirty="0"/>
          </a:p>
        </p:txBody>
      </p:sp>
      <p:sp>
        <p:nvSpPr>
          <p:cNvPr id="13" name="Figure source note"/>
          <p:cNvSpPr>
            <a:spLocks noGrp="1"/>
          </p:cNvSpPr>
          <p:nvPr>
            <p:ph sz="quarter" idx="19" hasCustomPrompt="1"/>
          </p:nvPr>
        </p:nvSpPr>
        <p:spPr>
          <a:xfrm>
            <a:off x="314326" y="5785104"/>
            <a:ext cx="8534400" cy="457200"/>
          </a:xfrm>
          <a:prstGeom prst="rect">
            <a:avLst/>
          </a:prstGeom>
        </p:spPr>
        <p:txBody>
          <a:bodyPr/>
          <a:lstStyle>
            <a:lvl1pPr marL="0" indent="0">
              <a:buFontTx/>
              <a:buNone/>
              <a:defRPr sz="1600" baseline="0">
                <a:latin typeface="Times New Roman" charset="0"/>
                <a:ea typeface="Times New Roman" charset="0"/>
                <a:cs typeface="Times New Roman"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z="1600" dirty="0">
                <a:latin typeface="Times New Roman" charset="0"/>
                <a:ea typeface="Times New Roman" charset="0"/>
                <a:cs typeface="Times New Roman" charset="0"/>
              </a:rPr>
              <a:t>Click to add figure source note</a:t>
            </a:r>
            <a:endParaRPr lang="en-US" dirty="0"/>
          </a:p>
        </p:txBody>
      </p:sp>
      <p:sp>
        <p:nvSpPr>
          <p:cNvPr id="9" name="Slide Number Placeholder 5"/>
          <p:cNvSpPr>
            <a:spLocks noGrp="1"/>
          </p:cNvSpPr>
          <p:nvPr>
            <p:ph type="sldNum" sz="quarter" idx="12"/>
          </p:nvPr>
        </p:nvSpPr>
        <p:spPr>
          <a:xfrm>
            <a:off x="6457950" y="6356350"/>
            <a:ext cx="2381250" cy="365125"/>
          </a:xfrm>
        </p:spPr>
        <p:txBody>
          <a:bodyPr/>
          <a:lstStyle>
            <a:lvl1pPr>
              <a:defRPr b="0" i="0">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10" name="Footer Placeholder 4"/>
          <p:cNvSpPr>
            <a:spLocks noGrp="1"/>
          </p:cNvSpPr>
          <p:nvPr>
            <p:ph type="ftr" sz="quarter" idx="11"/>
          </p:nvPr>
        </p:nvSpPr>
        <p:spPr>
          <a:xfrm>
            <a:off x="3028950" y="6400800"/>
            <a:ext cx="3086100" cy="365125"/>
          </a:xfrm>
        </p:spPr>
        <p:txBody>
          <a:bodyPr/>
          <a:lstStyle>
            <a:lvl1pPr>
              <a:defRPr b="0" i="0">
                <a:latin typeface="Times New Roman" charset="0"/>
                <a:ea typeface="Times New Roman" charset="0"/>
                <a:cs typeface="Times New Roman" charset="0"/>
              </a:defRPr>
            </a:lvl1pPr>
          </a:lstStyle>
          <a:p>
            <a:r>
              <a:rPr lang="en-IN" dirty="0"/>
              <a:t>Copyright ©2018 John Wiley &amp; Sons, Inc.</a:t>
            </a:r>
            <a:r>
              <a:rPr lang="en-US" dirty="0"/>
              <a:t> </a:t>
            </a:r>
          </a:p>
        </p:txBody>
      </p:sp>
    </p:spTree>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age plus figure title">
    <p:spTree>
      <p:nvGrpSpPr>
        <p:cNvPr id="1" name=""/>
        <p:cNvGrpSpPr/>
        <p:nvPr/>
      </p:nvGrpSpPr>
      <p:grpSpPr>
        <a:xfrm>
          <a:off x="0" y="0"/>
          <a:ext cx="0" cy="0"/>
          <a:chOff x="0" y="0"/>
          <a:chExt cx="0" cy="0"/>
        </a:xfrm>
      </p:grpSpPr>
      <p:sp>
        <p:nvSpPr>
          <p:cNvPr id="6" name="Figure title"/>
          <p:cNvSpPr>
            <a:spLocks noGrp="1"/>
          </p:cNvSpPr>
          <p:nvPr>
            <p:ph type="title" hasCustomPrompt="1"/>
          </p:nvPr>
        </p:nvSpPr>
        <p:spPr>
          <a:xfrm>
            <a:off x="304800" y="5812630"/>
            <a:ext cx="8534400" cy="435770"/>
          </a:xfrm>
          <a:prstGeom prst="rect">
            <a:avLst/>
          </a:prstGeom>
        </p:spPr>
        <p:txBody>
          <a:bodyPr>
            <a:normAutofit/>
          </a:bodyPr>
          <a:lstStyle>
            <a:lvl1pPr algn="ctr">
              <a:defRPr sz="1600" b="0" i="0" baseline="0">
                <a:solidFill>
                  <a:schemeClr val="tx1"/>
                </a:solidFill>
                <a:latin typeface="Times New Roman" charset="0"/>
                <a:ea typeface="Times New Roman" charset="0"/>
                <a:cs typeface="Times New Roman" charset="0"/>
              </a:defRPr>
            </a:lvl1pPr>
          </a:lstStyle>
          <a:p>
            <a:r>
              <a:rPr lang="en-US" dirty="0"/>
              <a:t>Click to add figure caption</a:t>
            </a:r>
          </a:p>
        </p:txBody>
      </p:sp>
      <p:sp>
        <p:nvSpPr>
          <p:cNvPr id="5" name="Content Placeholder 2"/>
          <p:cNvSpPr>
            <a:spLocks noGrp="1"/>
          </p:cNvSpPr>
          <p:nvPr>
            <p:ph idx="1" hasCustomPrompt="1"/>
          </p:nvPr>
        </p:nvSpPr>
        <p:spPr>
          <a:xfrm>
            <a:off x="304800" y="820738"/>
            <a:ext cx="8534400" cy="4883942"/>
          </a:xfrm>
          <a:prstGeom prst="rect">
            <a:avLst/>
          </a:prstGeom>
        </p:spPr>
        <p:txBody>
          <a:bodyPr/>
          <a:lstStyle>
            <a:lvl1pPr marL="0" indent="0">
              <a:buNone/>
              <a:defRPr b="0" i="0" baseline="0">
                <a:latin typeface="Times New Roman" charset="0"/>
                <a:ea typeface="Times New Roman" charset="0"/>
                <a:cs typeface="Times New Roman" charset="0"/>
              </a:defRPr>
            </a:lvl1pPr>
          </a:lstStyle>
          <a:p>
            <a:pPr lvl="0"/>
            <a:r>
              <a:rPr lang="en-US" dirty="0"/>
              <a:t>Click to add image</a:t>
            </a:r>
          </a:p>
        </p:txBody>
      </p:sp>
      <p:sp>
        <p:nvSpPr>
          <p:cNvPr id="7" name="Slide Number Placeholder 5"/>
          <p:cNvSpPr>
            <a:spLocks noGrp="1"/>
          </p:cNvSpPr>
          <p:nvPr>
            <p:ph type="sldNum" sz="quarter" idx="12"/>
          </p:nvPr>
        </p:nvSpPr>
        <p:spPr>
          <a:xfrm>
            <a:off x="6457950" y="6356350"/>
            <a:ext cx="2381250" cy="365125"/>
          </a:xfrm>
        </p:spPr>
        <p:txBody>
          <a:bodyPr/>
          <a:lstStyle>
            <a:lvl1pPr>
              <a:defRPr b="0" i="0">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8" name="Footer Placeholder 4"/>
          <p:cNvSpPr>
            <a:spLocks noGrp="1"/>
          </p:cNvSpPr>
          <p:nvPr>
            <p:ph type="ftr" sz="quarter" idx="11"/>
          </p:nvPr>
        </p:nvSpPr>
        <p:spPr>
          <a:xfrm>
            <a:off x="3028950" y="6400800"/>
            <a:ext cx="3086100" cy="365125"/>
          </a:xfrm>
        </p:spPr>
        <p:txBody>
          <a:bodyPr/>
          <a:lstStyle>
            <a:lvl1pPr>
              <a:defRPr b="0" i="0">
                <a:latin typeface="Times New Roman" charset="0"/>
                <a:ea typeface="Times New Roman" charset="0"/>
                <a:cs typeface="Times New Roman" charset="0"/>
              </a:defRPr>
            </a:lvl1pPr>
          </a:lstStyle>
          <a:p>
            <a:r>
              <a:rPr lang="en-IN" dirty="0"/>
              <a:t>Copyright ©2018 John Wiley &amp; Sons, Inc.</a:t>
            </a:r>
            <a:r>
              <a:rPr lang="en-US" dirty="0"/>
              <a:t> </a:t>
            </a:r>
          </a:p>
        </p:txBody>
      </p:sp>
    </p:spTree>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4267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7" name="TextBox 6"/>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8"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283498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1524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733800"/>
            <a:ext cx="8534400" cy="1524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8" name="TextBox 7"/>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9"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422466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990600"/>
          </a:xfrm>
          <a:prstGeom prst="rect">
            <a:avLst/>
          </a:prstGeom>
        </p:spPr>
        <p:txBody>
          <a:bodyPr/>
          <a:lstStyle>
            <a:lvl1pPr marL="291600" indent="-291600">
              <a:buClr>
                <a:schemeClr val="accent2"/>
              </a:buClr>
              <a:buFont typeface="Arial" panose="020B0604020202020204" pitchFamily="34" charset="0"/>
              <a:buChar char="•"/>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048000"/>
            <a:ext cx="8534400" cy="990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8"/>
          </p:nvPr>
        </p:nvSpPr>
        <p:spPr>
          <a:xfrm>
            <a:off x="304800" y="4267200"/>
            <a:ext cx="8686800" cy="990600"/>
          </a:xfrm>
          <a:prstGeom prst="rect">
            <a:avLst/>
          </a:prstGeom>
        </p:spPr>
        <p:txBody>
          <a:bodyPr/>
          <a:lstStyle>
            <a:lvl1pPr marL="291600" indent="-291600">
              <a:buClr>
                <a:schemeClr val="accent2"/>
              </a:buClr>
              <a:buFont typeface="Arial" panose="020B0604020202020204" pitchFamily="34" charset="0"/>
              <a:buChar char="•"/>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8" name="TextBox 7"/>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0"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49917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362200"/>
            <a:ext cx="8534400" cy="533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3124200"/>
            <a:ext cx="8534400" cy="762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3962400"/>
            <a:ext cx="8534400" cy="762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4800600"/>
            <a:ext cx="8534400" cy="762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11" name="TextBox 10"/>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2"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0010846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990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048000"/>
            <a:ext cx="8534400" cy="990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4343400"/>
            <a:ext cx="8534400" cy="7937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5334000"/>
            <a:ext cx="8534400" cy="7937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10" name="TextBox 9"/>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1"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5881370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990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895600"/>
            <a:ext cx="8534400" cy="818677"/>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3814330"/>
            <a:ext cx="8534400" cy="7215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4610195"/>
            <a:ext cx="8534400" cy="7215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5500205"/>
            <a:ext cx="8534400" cy="7215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11" name="TextBox 10"/>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2"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07388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Chapter Opener: author at bottom">
    <p:spTree>
      <p:nvGrpSpPr>
        <p:cNvPr id="1" name=""/>
        <p:cNvGrpSpPr/>
        <p:nvPr/>
      </p:nvGrpSpPr>
      <p:grpSpPr>
        <a:xfrm>
          <a:off x="0" y="0"/>
          <a:ext cx="0" cy="0"/>
          <a:chOff x="0" y="0"/>
          <a:chExt cx="0" cy="0"/>
        </a:xfrm>
      </p:grpSpPr>
      <p:sp>
        <p:nvSpPr>
          <p:cNvPr id="5" name="CN"/>
          <p:cNvSpPr>
            <a:spLocks noGrp="1"/>
          </p:cNvSpPr>
          <p:nvPr>
            <p:ph sz="quarter" idx="19" hasCustomPrompt="1"/>
          </p:nvPr>
        </p:nvSpPr>
        <p:spPr>
          <a:xfrm>
            <a:off x="152400" y="228600"/>
            <a:ext cx="8839200" cy="533400"/>
          </a:xfrm>
          <a:prstGeom prst="rect">
            <a:avLst/>
          </a:prstGeom>
        </p:spPr>
        <p:txBody>
          <a:bodyPr/>
          <a:lstStyle>
            <a:lvl1pPr marL="0" indent="0" algn="ctr">
              <a:buNone/>
              <a:defRPr sz="4000" b="1" i="0" baseline="0">
                <a:solidFill>
                  <a:schemeClr val="accent1"/>
                </a:solidFill>
                <a:latin typeface="Times New Roman" charset="0"/>
                <a:ea typeface="Times New Roman" charset="0"/>
                <a:cs typeface="Times New Roman" charset="0"/>
              </a:defRPr>
            </a:lvl1pPr>
          </a:lstStyle>
          <a:p>
            <a:pPr lvl="0"/>
            <a:r>
              <a:rPr lang="en-US" dirty="0"/>
              <a:t>Chapter 1</a:t>
            </a:r>
          </a:p>
        </p:txBody>
      </p:sp>
      <p:sp>
        <p:nvSpPr>
          <p:cNvPr id="6" name="CT"/>
          <p:cNvSpPr>
            <a:spLocks noGrp="1"/>
          </p:cNvSpPr>
          <p:nvPr>
            <p:ph sz="quarter" idx="20" hasCustomPrompt="1"/>
          </p:nvPr>
        </p:nvSpPr>
        <p:spPr>
          <a:xfrm>
            <a:off x="152400" y="762000"/>
            <a:ext cx="8839200" cy="2286000"/>
          </a:xfrm>
          <a:prstGeom prst="rect">
            <a:avLst/>
          </a:prstGeom>
        </p:spPr>
        <p:txBody>
          <a:bodyPr anchor="ctr"/>
          <a:lstStyle>
            <a:lvl1pPr marL="0" indent="0" algn="ctr">
              <a:buNone/>
              <a:defRPr sz="3800" b="0" i="0">
                <a:latin typeface="Times New Roman" charset="0"/>
                <a:ea typeface="Times New Roman" charset="0"/>
                <a:cs typeface="Times New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Chapter Title</a:t>
            </a:r>
          </a:p>
        </p:txBody>
      </p:sp>
      <p:sp>
        <p:nvSpPr>
          <p:cNvPr id="7" name="Title "/>
          <p:cNvSpPr>
            <a:spLocks noGrp="1"/>
          </p:cNvSpPr>
          <p:nvPr>
            <p:ph type="title" hasCustomPrompt="1"/>
          </p:nvPr>
        </p:nvSpPr>
        <p:spPr>
          <a:xfrm>
            <a:off x="152400" y="3505200"/>
            <a:ext cx="8839200" cy="1524000"/>
          </a:xfrm>
          <a:prstGeom prst="rect">
            <a:avLst/>
          </a:prstGeom>
        </p:spPr>
        <p:txBody>
          <a:bodyPr anchor="b"/>
          <a:lstStyle>
            <a:lvl1pPr algn="ctr">
              <a:defRPr sz="6200" b="0" i="0" baseline="0">
                <a:solidFill>
                  <a:schemeClr val="tx1"/>
                </a:solidFill>
                <a:latin typeface="Times New Roman" charset="0"/>
                <a:ea typeface="Times New Roman" charset="0"/>
                <a:cs typeface="Times New Roman" charset="0"/>
              </a:defRPr>
            </a:lvl1pPr>
          </a:lstStyle>
          <a:p>
            <a:r>
              <a:rPr lang="en-US" dirty="0"/>
              <a:t>Click to Edit Book Title</a:t>
            </a:r>
          </a:p>
        </p:txBody>
      </p:sp>
      <p:sp>
        <p:nvSpPr>
          <p:cNvPr id="8" name="Edition"/>
          <p:cNvSpPr>
            <a:spLocks noGrp="1"/>
          </p:cNvSpPr>
          <p:nvPr>
            <p:ph sz="quarter" idx="21" hasCustomPrompt="1"/>
          </p:nvPr>
        </p:nvSpPr>
        <p:spPr>
          <a:xfrm>
            <a:off x="152400" y="5029200"/>
            <a:ext cx="8839200" cy="609600"/>
          </a:xfrm>
          <a:prstGeom prst="rect">
            <a:avLst/>
          </a:prstGeom>
        </p:spPr>
        <p:txBody>
          <a:bodyPr/>
          <a:lstStyle>
            <a:lvl1pPr marL="0" indent="0" algn="ctr">
              <a:buFontTx/>
              <a:buNone/>
              <a:defRPr sz="2900" b="1" i="0" baseline="0">
                <a:latin typeface="Times New Roman" charset="0"/>
                <a:ea typeface="Times New Roman" charset="0"/>
                <a:cs typeface="Times New Roman" charset="0"/>
              </a:defRPr>
            </a:lvl1pPr>
          </a:lstStyle>
          <a:p>
            <a:pPr lvl="0"/>
            <a:r>
              <a:rPr lang="en-US" dirty="0"/>
              <a:t>Third Edition</a:t>
            </a:r>
          </a:p>
        </p:txBody>
      </p:sp>
      <p:sp>
        <p:nvSpPr>
          <p:cNvPr id="11" name="Author"/>
          <p:cNvSpPr>
            <a:spLocks noGrp="1"/>
          </p:cNvSpPr>
          <p:nvPr>
            <p:ph sz="quarter" idx="23" hasCustomPrompt="1"/>
          </p:nvPr>
        </p:nvSpPr>
        <p:spPr>
          <a:xfrm>
            <a:off x="152400" y="5873496"/>
            <a:ext cx="8839200" cy="673608"/>
          </a:xfrm>
          <a:prstGeom prst="rect">
            <a:avLst/>
          </a:prstGeom>
        </p:spPr>
        <p:txBody>
          <a:bodyPr/>
          <a:lstStyle>
            <a:lvl1pPr marL="0" indent="0" algn="ctr">
              <a:buFontTx/>
              <a:buNone/>
              <a:defRPr baseline="0">
                <a:solidFill>
                  <a:schemeClr val="accent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David Klein</a:t>
            </a:r>
            <a:endParaRPr lang="en-US" dirty="0"/>
          </a:p>
        </p:txBody>
      </p:sp>
      <p:sp>
        <p:nvSpPr>
          <p:cNvPr id="3" name="Invisible animation alert"/>
          <p:cNvSpPr>
            <a:spLocks noGrp="1"/>
          </p:cNvSpPr>
          <p:nvPr>
            <p:ph sz="quarter" idx="24" hasCustomPrompt="1"/>
          </p:nvPr>
        </p:nvSpPr>
        <p:spPr>
          <a:xfrm>
            <a:off x="152400" y="6629400"/>
            <a:ext cx="8839200" cy="152400"/>
          </a:xfrm>
          <a:prstGeom prst="rect">
            <a:avLst/>
          </a:prstGeom>
        </p:spPr>
        <p:txBody>
          <a:bodyPr/>
          <a:lstStyle>
            <a:lvl1pPr marL="0" indent="0">
              <a:buNone/>
              <a:defRPr lang="en-US" sz="600" b="0" i="0" smtClean="0">
                <a:solidFill>
                  <a:schemeClr val="bg1"/>
                </a:solidFill>
                <a:effectLst/>
              </a:defRPr>
            </a:lvl1pPr>
          </a:lstStyle>
          <a:p>
            <a:pPr lvl="0"/>
            <a:r>
              <a:rPr lang="en-US" b="0" i="0" dirty="0">
                <a:solidFill>
                  <a:srgbClr val="000000"/>
                </a:solidFill>
                <a:effectLst/>
                <a:latin typeface="Calibri" charset="0"/>
              </a:rPr>
              <a:t>Invisible animation alert</a:t>
            </a:r>
            <a:endParaRPr lang="en-US" dirty="0"/>
          </a:p>
        </p:txBody>
      </p:sp>
      <p:sp>
        <p:nvSpPr>
          <p:cNvPr id="10" name="Rectangle 9"/>
          <p:cNvSpPr/>
          <p:nvPr/>
        </p:nvSpPr>
        <p:spPr>
          <a:xfrm>
            <a:off x="0" y="304800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671159"/>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743201"/>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3367444"/>
            <a:ext cx="8534400" cy="50411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4038601"/>
            <a:ext cx="8534400" cy="58031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4785960"/>
            <a:ext cx="8534400" cy="58031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12">
            <a:extLst>
              <a:ext uri="{FF2B5EF4-FFF2-40B4-BE49-F238E27FC236}">
                <a16:creationId xmlns:a16="http://schemas.microsoft.com/office/drawing/2014/main" id="{F72ABA11-5857-420E-9FDA-DACC0FF515A5}"/>
              </a:ext>
            </a:extLst>
          </p:cNvPr>
          <p:cNvSpPr>
            <a:spLocks noGrp="1"/>
          </p:cNvSpPr>
          <p:nvPr>
            <p:ph sz="quarter" idx="21"/>
          </p:nvPr>
        </p:nvSpPr>
        <p:spPr>
          <a:xfrm>
            <a:off x="304800" y="5486400"/>
            <a:ext cx="8534400" cy="365125"/>
          </a:xfrm>
          <a:prstGeom prst="rect">
            <a:avLst/>
          </a:prstGeom>
        </p:spPr>
        <p:txBody>
          <a:bodyPr/>
          <a:lstStyle>
            <a:lvl1pPr marL="0" indent="0">
              <a:buNone/>
              <a:defRPr/>
            </a:lvl1pPr>
          </a:lstStyle>
          <a:p>
            <a:pPr lvl="0"/>
            <a:endParaRPr lang="en-US" dirty="0"/>
          </a:p>
        </p:txBody>
      </p:sp>
      <p:sp>
        <p:nvSpPr>
          <p:cNvPr id="15" name="Content Placeholder 14">
            <a:extLst>
              <a:ext uri="{FF2B5EF4-FFF2-40B4-BE49-F238E27FC236}">
                <a16:creationId xmlns:a16="http://schemas.microsoft.com/office/drawing/2014/main" id="{F654B838-0C0B-4793-A22C-FACBAAC3D9D1}"/>
              </a:ext>
            </a:extLst>
          </p:cNvPr>
          <p:cNvSpPr>
            <a:spLocks noGrp="1"/>
          </p:cNvSpPr>
          <p:nvPr>
            <p:ph sz="quarter" idx="22"/>
          </p:nvPr>
        </p:nvSpPr>
        <p:spPr>
          <a:xfrm>
            <a:off x="304800" y="5972175"/>
            <a:ext cx="8534400" cy="276225"/>
          </a:xfrm>
          <a:prstGeom prst="rect">
            <a:avLst/>
          </a:prstGeom>
        </p:spPr>
        <p:txBody>
          <a:bodyPr/>
          <a:lstStyle>
            <a:lvl1pPr marL="0" indent="0">
              <a:buNone/>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12" name="TextBox 11"/>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4"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5708515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4114800" cy="55418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4572000" y="1828800"/>
            <a:ext cx="4267200" cy="55418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2514600"/>
            <a:ext cx="4114800" cy="54214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4572000" y="2514600"/>
            <a:ext cx="4267200" cy="54214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3188360"/>
            <a:ext cx="4114800" cy="480209"/>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4572000" y="3188361"/>
            <a:ext cx="4267200" cy="48020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304800" y="3810000"/>
            <a:ext cx="4114800" cy="55418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12">
            <a:extLst>
              <a:ext uri="{FF2B5EF4-FFF2-40B4-BE49-F238E27FC236}">
                <a16:creationId xmlns:a16="http://schemas.microsoft.com/office/drawing/2014/main" id="{3AF13016-A7F8-4A7D-AE03-CAA11C793C62}"/>
              </a:ext>
            </a:extLst>
          </p:cNvPr>
          <p:cNvSpPr>
            <a:spLocks noGrp="1"/>
          </p:cNvSpPr>
          <p:nvPr>
            <p:ph sz="quarter" idx="23"/>
          </p:nvPr>
        </p:nvSpPr>
        <p:spPr>
          <a:xfrm>
            <a:off x="4572000" y="3810000"/>
            <a:ext cx="4267200" cy="565150"/>
          </a:xfrm>
          <a:prstGeom prst="rect">
            <a:avLst/>
          </a:prstGeom>
        </p:spPr>
        <p:txBody>
          <a:bodyPr/>
          <a:lstStyle>
            <a:lvl1pPr marL="0" indent="0">
              <a:buNone/>
              <a:defRPr/>
            </a:lvl1pPr>
          </a:lstStyle>
          <a:p>
            <a:pPr lvl="0"/>
            <a:endParaRPr lang="en-US" dirty="0"/>
          </a:p>
        </p:txBody>
      </p:sp>
      <p:sp>
        <p:nvSpPr>
          <p:cNvPr id="15" name="Content Placeholder 14">
            <a:extLst>
              <a:ext uri="{FF2B5EF4-FFF2-40B4-BE49-F238E27FC236}">
                <a16:creationId xmlns:a16="http://schemas.microsoft.com/office/drawing/2014/main" id="{B10E29EA-DD5A-4D3B-8C96-82BC54DF87A3}"/>
              </a:ext>
            </a:extLst>
          </p:cNvPr>
          <p:cNvSpPr>
            <a:spLocks noGrp="1"/>
          </p:cNvSpPr>
          <p:nvPr>
            <p:ph sz="quarter" idx="24"/>
          </p:nvPr>
        </p:nvSpPr>
        <p:spPr>
          <a:xfrm>
            <a:off x="304800" y="4419600"/>
            <a:ext cx="4114800" cy="629310"/>
          </a:xfrm>
          <a:prstGeom prst="rect">
            <a:avLst/>
          </a:prstGeom>
        </p:spPr>
        <p:txBody>
          <a:bodyPr/>
          <a:lstStyle>
            <a:lvl1pPr marL="0" indent="0">
              <a:buNone/>
              <a:defRPr/>
            </a:lvl1pPr>
          </a:lstStyle>
          <a:p>
            <a:pPr lvl="0"/>
            <a:endParaRPr lang="en-US" dirty="0"/>
          </a:p>
        </p:txBody>
      </p:sp>
      <p:sp>
        <p:nvSpPr>
          <p:cNvPr id="17" name="Content Placeholder 16">
            <a:extLst>
              <a:ext uri="{FF2B5EF4-FFF2-40B4-BE49-F238E27FC236}">
                <a16:creationId xmlns:a16="http://schemas.microsoft.com/office/drawing/2014/main" id="{06C9AB73-E8E1-4223-AD6B-3B90400537C3}"/>
              </a:ext>
            </a:extLst>
          </p:cNvPr>
          <p:cNvSpPr>
            <a:spLocks noGrp="1"/>
          </p:cNvSpPr>
          <p:nvPr>
            <p:ph sz="quarter" idx="25"/>
          </p:nvPr>
        </p:nvSpPr>
        <p:spPr>
          <a:xfrm>
            <a:off x="4572000" y="4440238"/>
            <a:ext cx="4267200" cy="608672"/>
          </a:xfrm>
          <a:prstGeom prst="rect">
            <a:avLst/>
          </a:prstGeom>
        </p:spPr>
        <p:txBody>
          <a:bodyPr/>
          <a:lstStyle>
            <a:lvl1pPr marL="0" indent="0">
              <a:buNone/>
              <a:defRPr/>
            </a:lvl1pPr>
          </a:lstStyle>
          <a:p>
            <a:pPr lvl="0"/>
            <a:endParaRPr lang="en-US" dirty="0"/>
          </a:p>
        </p:txBody>
      </p:sp>
      <p:sp>
        <p:nvSpPr>
          <p:cNvPr id="19" name="Content Placeholder 18">
            <a:extLst>
              <a:ext uri="{FF2B5EF4-FFF2-40B4-BE49-F238E27FC236}">
                <a16:creationId xmlns:a16="http://schemas.microsoft.com/office/drawing/2014/main" id="{25FBA890-D8D2-456C-809C-DBA6EE446E01}"/>
              </a:ext>
            </a:extLst>
          </p:cNvPr>
          <p:cNvSpPr>
            <a:spLocks noGrp="1"/>
          </p:cNvSpPr>
          <p:nvPr>
            <p:ph sz="quarter" idx="26"/>
          </p:nvPr>
        </p:nvSpPr>
        <p:spPr>
          <a:xfrm>
            <a:off x="304800" y="5105400"/>
            <a:ext cx="4114800" cy="360363"/>
          </a:xfrm>
          <a:prstGeom prst="rect">
            <a:avLst/>
          </a:prstGeom>
        </p:spPr>
        <p:txBody>
          <a:bodyPr/>
          <a:lstStyle>
            <a:lvl1pPr marL="0" indent="0">
              <a:buNone/>
              <a:defRPr/>
            </a:lvl1pPr>
          </a:lstStyle>
          <a:p>
            <a:pPr lvl="0"/>
            <a:endParaRPr lang="en-US" dirty="0"/>
          </a:p>
        </p:txBody>
      </p:sp>
      <p:sp>
        <p:nvSpPr>
          <p:cNvPr id="21" name="Content Placeholder 20">
            <a:extLst>
              <a:ext uri="{FF2B5EF4-FFF2-40B4-BE49-F238E27FC236}">
                <a16:creationId xmlns:a16="http://schemas.microsoft.com/office/drawing/2014/main" id="{D572B004-C183-4E0C-AD3A-15EAF26FE264}"/>
              </a:ext>
            </a:extLst>
          </p:cNvPr>
          <p:cNvSpPr>
            <a:spLocks noGrp="1"/>
          </p:cNvSpPr>
          <p:nvPr>
            <p:ph sz="quarter" idx="27"/>
          </p:nvPr>
        </p:nvSpPr>
        <p:spPr>
          <a:xfrm>
            <a:off x="4572000" y="5105400"/>
            <a:ext cx="4267200" cy="360363"/>
          </a:xfrm>
          <a:prstGeom prst="rect">
            <a:avLst/>
          </a:prstGeom>
        </p:spPr>
        <p:txBody>
          <a:bodyPr/>
          <a:lstStyle>
            <a:lvl1pPr marL="0" indent="0">
              <a:buNone/>
              <a:defRPr/>
            </a:lvl1pPr>
          </a:lstStyle>
          <a:p>
            <a:pPr lvl="0"/>
            <a:endParaRPr lang="en-US" dirty="0"/>
          </a:p>
        </p:txBody>
      </p:sp>
      <p:sp>
        <p:nvSpPr>
          <p:cNvPr id="23" name="Content Placeholder 22">
            <a:extLst>
              <a:ext uri="{FF2B5EF4-FFF2-40B4-BE49-F238E27FC236}">
                <a16:creationId xmlns:a16="http://schemas.microsoft.com/office/drawing/2014/main" id="{D2860952-972A-4865-85DB-092265633C2E}"/>
              </a:ext>
            </a:extLst>
          </p:cNvPr>
          <p:cNvSpPr>
            <a:spLocks noGrp="1"/>
          </p:cNvSpPr>
          <p:nvPr>
            <p:ph sz="quarter" idx="28"/>
          </p:nvPr>
        </p:nvSpPr>
        <p:spPr>
          <a:xfrm>
            <a:off x="304800" y="5562600"/>
            <a:ext cx="4114800" cy="380999"/>
          </a:xfrm>
          <a:prstGeom prst="rect">
            <a:avLst/>
          </a:prstGeom>
        </p:spPr>
        <p:txBody>
          <a:bodyPr/>
          <a:lstStyle>
            <a:lvl1pPr marL="0" indent="0">
              <a:buNone/>
              <a:defRPr/>
            </a:lvl1pPr>
          </a:lstStyle>
          <a:p>
            <a:pPr lvl="0"/>
            <a:endParaRPr lang="en-US" dirty="0"/>
          </a:p>
        </p:txBody>
      </p:sp>
      <p:sp>
        <p:nvSpPr>
          <p:cNvPr id="25" name="Content Placeholder 24">
            <a:extLst>
              <a:ext uri="{FF2B5EF4-FFF2-40B4-BE49-F238E27FC236}">
                <a16:creationId xmlns:a16="http://schemas.microsoft.com/office/drawing/2014/main" id="{3DFCCABF-1B56-4F67-998A-AAA9243EBEE7}"/>
              </a:ext>
            </a:extLst>
          </p:cNvPr>
          <p:cNvSpPr>
            <a:spLocks noGrp="1"/>
          </p:cNvSpPr>
          <p:nvPr>
            <p:ph sz="quarter" idx="29"/>
          </p:nvPr>
        </p:nvSpPr>
        <p:spPr>
          <a:xfrm>
            <a:off x="4572000" y="5562600"/>
            <a:ext cx="4267200" cy="380999"/>
          </a:xfrm>
          <a:prstGeom prst="rect">
            <a:avLst/>
          </a:prstGeom>
        </p:spPr>
        <p:txBody>
          <a:bodyPr/>
          <a:lstStyle>
            <a:lvl1pPr marL="0" indent="0">
              <a:buNone/>
              <a:defRPr/>
            </a:lvl1pPr>
          </a:lstStyle>
          <a:p>
            <a:pPr lvl="0"/>
            <a:endParaRPr lang="en-US" dirty="0"/>
          </a:p>
        </p:txBody>
      </p:sp>
      <p:sp>
        <p:nvSpPr>
          <p:cNvPr id="27" name="Content Placeholder 26">
            <a:extLst>
              <a:ext uri="{FF2B5EF4-FFF2-40B4-BE49-F238E27FC236}">
                <a16:creationId xmlns:a16="http://schemas.microsoft.com/office/drawing/2014/main" id="{56F1D708-1DFD-476E-B95C-E26F377EE411}"/>
              </a:ext>
            </a:extLst>
          </p:cNvPr>
          <p:cNvSpPr>
            <a:spLocks noGrp="1"/>
          </p:cNvSpPr>
          <p:nvPr>
            <p:ph sz="quarter" idx="30"/>
          </p:nvPr>
        </p:nvSpPr>
        <p:spPr>
          <a:xfrm>
            <a:off x="304800" y="6019800"/>
            <a:ext cx="4114800" cy="228600"/>
          </a:xfrm>
          <a:prstGeom prst="rect">
            <a:avLst/>
          </a:prstGeom>
        </p:spPr>
        <p:txBody>
          <a:bodyPr/>
          <a:lstStyle>
            <a:lvl1pPr marL="0" indent="0">
              <a:buNone/>
              <a:defRPr/>
            </a:lvl1pPr>
          </a:lstStyle>
          <a:p>
            <a:pPr lvl="0"/>
            <a:endParaRPr lang="en-US" dirty="0"/>
          </a:p>
        </p:txBody>
      </p:sp>
      <p:sp>
        <p:nvSpPr>
          <p:cNvPr id="29" name="Content Placeholder 28">
            <a:extLst>
              <a:ext uri="{FF2B5EF4-FFF2-40B4-BE49-F238E27FC236}">
                <a16:creationId xmlns:a16="http://schemas.microsoft.com/office/drawing/2014/main" id="{4EEBEC69-5BC0-4EB3-956C-AD4FEDFEA20A}"/>
              </a:ext>
            </a:extLst>
          </p:cNvPr>
          <p:cNvSpPr>
            <a:spLocks noGrp="1"/>
          </p:cNvSpPr>
          <p:nvPr>
            <p:ph sz="quarter" idx="31"/>
          </p:nvPr>
        </p:nvSpPr>
        <p:spPr>
          <a:xfrm>
            <a:off x="4572000" y="6019800"/>
            <a:ext cx="4267200" cy="228600"/>
          </a:xfrm>
          <a:prstGeom prst="rect">
            <a:avLst/>
          </a:prstGeom>
        </p:spPr>
        <p:txBody>
          <a:bodyPr/>
          <a:lstStyle>
            <a:lvl1pPr marL="0" indent="0">
              <a:buNone/>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22" name="TextBox 21"/>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24"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1668947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2860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2743200"/>
            <a:ext cx="85344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31242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35814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40386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304800" y="44958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p:cNvSpPr>
            <a:spLocks noGrp="1"/>
          </p:cNvSpPr>
          <p:nvPr>
            <p:ph sz="quarter" idx="23"/>
          </p:nvPr>
        </p:nvSpPr>
        <p:spPr>
          <a:xfrm>
            <a:off x="304800" y="49530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4" name="Content Placeholder"/>
          <p:cNvSpPr>
            <a:spLocks noGrp="1"/>
          </p:cNvSpPr>
          <p:nvPr>
            <p:ph sz="quarter" idx="24"/>
          </p:nvPr>
        </p:nvSpPr>
        <p:spPr>
          <a:xfrm>
            <a:off x="304800" y="54102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5" name="Content Placeholder"/>
          <p:cNvSpPr>
            <a:spLocks noGrp="1"/>
          </p:cNvSpPr>
          <p:nvPr>
            <p:ph sz="quarter" idx="25"/>
          </p:nvPr>
        </p:nvSpPr>
        <p:spPr>
          <a:xfrm>
            <a:off x="381000" y="58674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16" name="TextBox 15"/>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7"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9459680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85344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192866"/>
            <a:ext cx="8534400" cy="3492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2607734"/>
            <a:ext cx="8534400" cy="2730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2929468"/>
            <a:ext cx="8534400" cy="27093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3276600"/>
            <a:ext cx="8534400" cy="28998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3657600"/>
            <a:ext cx="85344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304800" y="4038600"/>
            <a:ext cx="85344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p:cNvSpPr>
            <a:spLocks noGrp="1"/>
          </p:cNvSpPr>
          <p:nvPr>
            <p:ph sz="quarter" idx="23"/>
          </p:nvPr>
        </p:nvSpPr>
        <p:spPr>
          <a:xfrm>
            <a:off x="304800" y="4419600"/>
            <a:ext cx="8534400" cy="319617"/>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4" name="Content Placeholder"/>
          <p:cNvSpPr>
            <a:spLocks noGrp="1"/>
          </p:cNvSpPr>
          <p:nvPr>
            <p:ph sz="quarter" idx="24"/>
          </p:nvPr>
        </p:nvSpPr>
        <p:spPr>
          <a:xfrm>
            <a:off x="304800" y="4800600"/>
            <a:ext cx="8534400" cy="289983"/>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5" name="Content Placeholder"/>
          <p:cNvSpPr>
            <a:spLocks noGrp="1"/>
          </p:cNvSpPr>
          <p:nvPr>
            <p:ph sz="quarter" idx="25"/>
          </p:nvPr>
        </p:nvSpPr>
        <p:spPr>
          <a:xfrm>
            <a:off x="304800" y="5181600"/>
            <a:ext cx="86106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6" name="Content Placeholder"/>
          <p:cNvSpPr>
            <a:spLocks noGrp="1"/>
          </p:cNvSpPr>
          <p:nvPr>
            <p:ph sz="quarter" idx="26"/>
          </p:nvPr>
        </p:nvSpPr>
        <p:spPr>
          <a:xfrm>
            <a:off x="304800" y="5562600"/>
            <a:ext cx="85344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7" name="Content Placeholder"/>
          <p:cNvSpPr>
            <a:spLocks noGrp="1"/>
          </p:cNvSpPr>
          <p:nvPr>
            <p:ph sz="quarter" idx="27"/>
          </p:nvPr>
        </p:nvSpPr>
        <p:spPr>
          <a:xfrm>
            <a:off x="304800" y="5943600"/>
            <a:ext cx="85344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18" name="TextBox 17"/>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9"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818680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p:cNvSpPr>
            <a:spLocks noGrp="1"/>
          </p:cNvSpPr>
          <p:nvPr>
            <p:ph sz="quarter" idx="16"/>
          </p:nvPr>
        </p:nvSpPr>
        <p:spPr>
          <a:xfrm>
            <a:off x="304800" y="1828800"/>
            <a:ext cx="4267200" cy="304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8" name="Content Placeholder 17">
            <a:extLst>
              <a:ext uri="{FF2B5EF4-FFF2-40B4-BE49-F238E27FC236}">
                <a16:creationId xmlns:a16="http://schemas.microsoft.com/office/drawing/2014/main" id="{B3FC2271-B939-4E80-97B8-46F854751A03}"/>
              </a:ext>
            </a:extLst>
          </p:cNvPr>
          <p:cNvSpPr>
            <a:spLocks noGrp="1"/>
          </p:cNvSpPr>
          <p:nvPr>
            <p:ph sz="quarter" idx="17"/>
          </p:nvPr>
        </p:nvSpPr>
        <p:spPr>
          <a:xfrm>
            <a:off x="4648200" y="1828800"/>
            <a:ext cx="4191000" cy="304800"/>
          </a:xfrm>
          <a:prstGeom prst="rect">
            <a:avLst/>
          </a:prstGeom>
        </p:spPr>
        <p:txBody>
          <a:bodyPr/>
          <a:lstStyle>
            <a:lvl1pPr marL="0" indent="0">
              <a:buNone/>
              <a:defRPr/>
            </a:lvl1pPr>
          </a:lstStyle>
          <a:p>
            <a:pPr lvl="0"/>
            <a:endParaRPr lang="en-US" dirty="0"/>
          </a:p>
        </p:txBody>
      </p:sp>
      <p:sp>
        <p:nvSpPr>
          <p:cNvPr id="20" name="Content Placeholder 19">
            <a:extLst>
              <a:ext uri="{FF2B5EF4-FFF2-40B4-BE49-F238E27FC236}">
                <a16:creationId xmlns:a16="http://schemas.microsoft.com/office/drawing/2014/main" id="{EB2ABD53-07E0-4426-AF16-E071F6262829}"/>
              </a:ext>
            </a:extLst>
          </p:cNvPr>
          <p:cNvSpPr>
            <a:spLocks noGrp="1"/>
          </p:cNvSpPr>
          <p:nvPr>
            <p:ph sz="quarter" idx="18"/>
          </p:nvPr>
        </p:nvSpPr>
        <p:spPr>
          <a:xfrm>
            <a:off x="304800" y="2209800"/>
            <a:ext cx="4267200" cy="365125"/>
          </a:xfrm>
          <a:prstGeom prst="rect">
            <a:avLst/>
          </a:prstGeom>
        </p:spPr>
        <p:txBody>
          <a:bodyPr/>
          <a:lstStyle>
            <a:lvl1pPr marL="0" indent="0">
              <a:buNone/>
              <a:defRPr/>
            </a:lvl1pPr>
          </a:lstStyle>
          <a:p>
            <a:pPr lvl="0"/>
            <a:endParaRPr lang="en-US" dirty="0"/>
          </a:p>
        </p:txBody>
      </p:sp>
      <p:sp>
        <p:nvSpPr>
          <p:cNvPr id="22" name="Content Placeholder 21">
            <a:extLst>
              <a:ext uri="{FF2B5EF4-FFF2-40B4-BE49-F238E27FC236}">
                <a16:creationId xmlns:a16="http://schemas.microsoft.com/office/drawing/2014/main" id="{DBB367C4-F928-4FB2-B63C-CC7DD59AD08D}"/>
              </a:ext>
            </a:extLst>
          </p:cNvPr>
          <p:cNvSpPr>
            <a:spLocks noGrp="1"/>
          </p:cNvSpPr>
          <p:nvPr>
            <p:ph sz="quarter" idx="19"/>
          </p:nvPr>
        </p:nvSpPr>
        <p:spPr>
          <a:xfrm>
            <a:off x="4648200" y="2209800"/>
            <a:ext cx="4191000" cy="365125"/>
          </a:xfrm>
          <a:prstGeom prst="rect">
            <a:avLst/>
          </a:prstGeom>
        </p:spPr>
        <p:txBody>
          <a:bodyPr/>
          <a:lstStyle>
            <a:lvl1pPr marL="0" indent="0">
              <a:buNone/>
              <a:defRPr/>
            </a:lvl1pPr>
          </a:lstStyle>
          <a:p>
            <a:pPr lvl="0"/>
            <a:endParaRPr lang="en-US" dirty="0"/>
          </a:p>
        </p:txBody>
      </p:sp>
      <p:sp>
        <p:nvSpPr>
          <p:cNvPr id="24" name="Content Placeholder 23">
            <a:extLst>
              <a:ext uri="{FF2B5EF4-FFF2-40B4-BE49-F238E27FC236}">
                <a16:creationId xmlns:a16="http://schemas.microsoft.com/office/drawing/2014/main" id="{7667E9E5-4DA2-4FDE-9F3D-82E2B995AD18}"/>
              </a:ext>
            </a:extLst>
          </p:cNvPr>
          <p:cNvSpPr>
            <a:spLocks noGrp="1"/>
          </p:cNvSpPr>
          <p:nvPr>
            <p:ph sz="quarter" idx="20"/>
          </p:nvPr>
        </p:nvSpPr>
        <p:spPr>
          <a:xfrm>
            <a:off x="304800" y="2667000"/>
            <a:ext cx="4267200" cy="304800"/>
          </a:xfrm>
          <a:prstGeom prst="rect">
            <a:avLst/>
          </a:prstGeom>
        </p:spPr>
        <p:txBody>
          <a:bodyPr/>
          <a:lstStyle>
            <a:lvl1pPr marL="0" indent="0">
              <a:buNone/>
              <a:defRPr/>
            </a:lvl1pPr>
          </a:lstStyle>
          <a:p>
            <a:pPr lvl="0"/>
            <a:endParaRPr lang="en-US" dirty="0"/>
          </a:p>
        </p:txBody>
      </p:sp>
      <p:sp>
        <p:nvSpPr>
          <p:cNvPr id="26" name="Content Placeholder 25">
            <a:extLst>
              <a:ext uri="{FF2B5EF4-FFF2-40B4-BE49-F238E27FC236}">
                <a16:creationId xmlns:a16="http://schemas.microsoft.com/office/drawing/2014/main" id="{333B415F-433D-4CF8-A115-B1FB5FD6E8C9}"/>
              </a:ext>
            </a:extLst>
          </p:cNvPr>
          <p:cNvSpPr>
            <a:spLocks noGrp="1"/>
          </p:cNvSpPr>
          <p:nvPr>
            <p:ph sz="quarter" idx="21"/>
          </p:nvPr>
        </p:nvSpPr>
        <p:spPr>
          <a:xfrm>
            <a:off x="4648200" y="2667000"/>
            <a:ext cx="4191000" cy="304800"/>
          </a:xfrm>
          <a:prstGeom prst="rect">
            <a:avLst/>
          </a:prstGeom>
        </p:spPr>
        <p:txBody>
          <a:bodyPr/>
          <a:lstStyle>
            <a:lvl1pPr marL="0" indent="0">
              <a:buNone/>
              <a:defRPr/>
            </a:lvl1pPr>
          </a:lstStyle>
          <a:p>
            <a:pPr lvl="0"/>
            <a:endParaRPr lang="en-US" dirty="0"/>
          </a:p>
        </p:txBody>
      </p:sp>
      <p:sp>
        <p:nvSpPr>
          <p:cNvPr id="28" name="Content Placeholder 27">
            <a:extLst>
              <a:ext uri="{FF2B5EF4-FFF2-40B4-BE49-F238E27FC236}">
                <a16:creationId xmlns:a16="http://schemas.microsoft.com/office/drawing/2014/main" id="{9B7B509A-A18C-4D87-8C8C-C681A82594E7}"/>
              </a:ext>
            </a:extLst>
          </p:cNvPr>
          <p:cNvSpPr>
            <a:spLocks noGrp="1"/>
          </p:cNvSpPr>
          <p:nvPr>
            <p:ph sz="quarter" idx="22"/>
          </p:nvPr>
        </p:nvSpPr>
        <p:spPr>
          <a:xfrm>
            <a:off x="304800" y="3048000"/>
            <a:ext cx="4267200" cy="304800"/>
          </a:xfrm>
          <a:prstGeom prst="rect">
            <a:avLst/>
          </a:prstGeom>
        </p:spPr>
        <p:txBody>
          <a:bodyPr/>
          <a:lstStyle>
            <a:lvl1pPr marL="0" indent="0">
              <a:buNone/>
              <a:defRPr/>
            </a:lvl1pPr>
          </a:lstStyle>
          <a:p>
            <a:pPr lvl="0"/>
            <a:endParaRPr lang="en-US" dirty="0"/>
          </a:p>
        </p:txBody>
      </p:sp>
      <p:sp>
        <p:nvSpPr>
          <p:cNvPr id="30" name="Content Placeholder 29">
            <a:extLst>
              <a:ext uri="{FF2B5EF4-FFF2-40B4-BE49-F238E27FC236}">
                <a16:creationId xmlns:a16="http://schemas.microsoft.com/office/drawing/2014/main" id="{DF48C70D-1951-4203-8DA3-479D6F42A00E}"/>
              </a:ext>
            </a:extLst>
          </p:cNvPr>
          <p:cNvSpPr>
            <a:spLocks noGrp="1"/>
          </p:cNvSpPr>
          <p:nvPr>
            <p:ph sz="quarter" idx="23"/>
          </p:nvPr>
        </p:nvSpPr>
        <p:spPr>
          <a:xfrm>
            <a:off x="4648200" y="3048000"/>
            <a:ext cx="4191000" cy="304800"/>
          </a:xfrm>
          <a:prstGeom prst="rect">
            <a:avLst/>
          </a:prstGeom>
        </p:spPr>
        <p:txBody>
          <a:bodyPr/>
          <a:lstStyle>
            <a:lvl1pPr marL="0" indent="0">
              <a:buNone/>
              <a:defRPr/>
            </a:lvl1pPr>
          </a:lstStyle>
          <a:p>
            <a:pPr lvl="0"/>
            <a:endParaRPr lang="en-US" dirty="0"/>
          </a:p>
        </p:txBody>
      </p:sp>
      <p:sp>
        <p:nvSpPr>
          <p:cNvPr id="32" name="Content Placeholder 31">
            <a:extLst>
              <a:ext uri="{FF2B5EF4-FFF2-40B4-BE49-F238E27FC236}">
                <a16:creationId xmlns:a16="http://schemas.microsoft.com/office/drawing/2014/main" id="{62039C99-211B-46AF-97AD-5D1E3731DD45}"/>
              </a:ext>
            </a:extLst>
          </p:cNvPr>
          <p:cNvSpPr>
            <a:spLocks noGrp="1"/>
          </p:cNvSpPr>
          <p:nvPr>
            <p:ph sz="quarter" idx="24"/>
          </p:nvPr>
        </p:nvSpPr>
        <p:spPr>
          <a:xfrm>
            <a:off x="304800" y="3429000"/>
            <a:ext cx="4267200" cy="304800"/>
          </a:xfrm>
          <a:prstGeom prst="rect">
            <a:avLst/>
          </a:prstGeom>
        </p:spPr>
        <p:txBody>
          <a:bodyPr/>
          <a:lstStyle>
            <a:lvl1pPr marL="0" indent="0">
              <a:buNone/>
              <a:defRPr/>
            </a:lvl1pPr>
          </a:lstStyle>
          <a:p>
            <a:pPr lvl="0"/>
            <a:endParaRPr lang="en-US" dirty="0"/>
          </a:p>
        </p:txBody>
      </p:sp>
      <p:sp>
        <p:nvSpPr>
          <p:cNvPr id="34" name="Content Placeholder 33">
            <a:extLst>
              <a:ext uri="{FF2B5EF4-FFF2-40B4-BE49-F238E27FC236}">
                <a16:creationId xmlns:a16="http://schemas.microsoft.com/office/drawing/2014/main" id="{C3D14D65-A5A6-4873-A1AE-9819632B5A83}"/>
              </a:ext>
            </a:extLst>
          </p:cNvPr>
          <p:cNvSpPr>
            <a:spLocks noGrp="1"/>
          </p:cNvSpPr>
          <p:nvPr>
            <p:ph sz="quarter" idx="25"/>
          </p:nvPr>
        </p:nvSpPr>
        <p:spPr>
          <a:xfrm>
            <a:off x="4648200" y="3429000"/>
            <a:ext cx="4191000" cy="304800"/>
          </a:xfrm>
          <a:prstGeom prst="rect">
            <a:avLst/>
          </a:prstGeom>
        </p:spPr>
        <p:txBody>
          <a:bodyPr/>
          <a:lstStyle>
            <a:lvl1pPr marL="0" indent="0">
              <a:buNone/>
              <a:defRPr/>
            </a:lvl1pPr>
          </a:lstStyle>
          <a:p>
            <a:pPr lvl="0"/>
            <a:endParaRPr lang="en-US" dirty="0"/>
          </a:p>
        </p:txBody>
      </p:sp>
      <p:sp>
        <p:nvSpPr>
          <p:cNvPr id="36" name="Content Placeholder 35">
            <a:extLst>
              <a:ext uri="{FF2B5EF4-FFF2-40B4-BE49-F238E27FC236}">
                <a16:creationId xmlns:a16="http://schemas.microsoft.com/office/drawing/2014/main" id="{F69D7DC2-04FC-4D3B-B112-89F558D0BFBA}"/>
              </a:ext>
            </a:extLst>
          </p:cNvPr>
          <p:cNvSpPr>
            <a:spLocks noGrp="1"/>
          </p:cNvSpPr>
          <p:nvPr>
            <p:ph sz="quarter" idx="26"/>
          </p:nvPr>
        </p:nvSpPr>
        <p:spPr>
          <a:xfrm>
            <a:off x="304800" y="3810000"/>
            <a:ext cx="4267200" cy="304800"/>
          </a:xfrm>
          <a:prstGeom prst="rect">
            <a:avLst/>
          </a:prstGeom>
        </p:spPr>
        <p:txBody>
          <a:bodyPr/>
          <a:lstStyle>
            <a:lvl1pPr marL="0" indent="0">
              <a:buNone/>
              <a:defRPr/>
            </a:lvl1pPr>
          </a:lstStyle>
          <a:p>
            <a:pPr lvl="0"/>
            <a:endParaRPr lang="en-US" dirty="0"/>
          </a:p>
        </p:txBody>
      </p:sp>
      <p:sp>
        <p:nvSpPr>
          <p:cNvPr id="38" name="Content Placeholder 37">
            <a:extLst>
              <a:ext uri="{FF2B5EF4-FFF2-40B4-BE49-F238E27FC236}">
                <a16:creationId xmlns:a16="http://schemas.microsoft.com/office/drawing/2014/main" id="{D48A5223-B1BE-40C5-9CF4-37225364210A}"/>
              </a:ext>
            </a:extLst>
          </p:cNvPr>
          <p:cNvSpPr>
            <a:spLocks noGrp="1"/>
          </p:cNvSpPr>
          <p:nvPr>
            <p:ph sz="quarter" idx="27"/>
          </p:nvPr>
        </p:nvSpPr>
        <p:spPr>
          <a:xfrm>
            <a:off x="4648200" y="3810000"/>
            <a:ext cx="4191000" cy="304800"/>
          </a:xfrm>
          <a:prstGeom prst="rect">
            <a:avLst/>
          </a:prstGeom>
        </p:spPr>
        <p:txBody>
          <a:bodyPr/>
          <a:lstStyle>
            <a:lvl1pPr marL="0" indent="0">
              <a:buNone/>
              <a:defRPr/>
            </a:lvl1pPr>
          </a:lstStyle>
          <a:p>
            <a:pPr lvl="0"/>
            <a:endParaRPr lang="en-US" dirty="0"/>
          </a:p>
        </p:txBody>
      </p:sp>
      <p:sp>
        <p:nvSpPr>
          <p:cNvPr id="40" name="Content Placeholder 39">
            <a:extLst>
              <a:ext uri="{FF2B5EF4-FFF2-40B4-BE49-F238E27FC236}">
                <a16:creationId xmlns:a16="http://schemas.microsoft.com/office/drawing/2014/main" id="{D5110AD1-BCA1-4BCD-B839-5568F4F96BB1}"/>
              </a:ext>
            </a:extLst>
          </p:cNvPr>
          <p:cNvSpPr>
            <a:spLocks noGrp="1"/>
          </p:cNvSpPr>
          <p:nvPr>
            <p:ph sz="quarter" idx="28"/>
          </p:nvPr>
        </p:nvSpPr>
        <p:spPr>
          <a:xfrm>
            <a:off x="304800" y="4191000"/>
            <a:ext cx="4267200" cy="304800"/>
          </a:xfrm>
          <a:prstGeom prst="rect">
            <a:avLst/>
          </a:prstGeom>
        </p:spPr>
        <p:txBody>
          <a:bodyPr/>
          <a:lstStyle>
            <a:lvl1pPr marL="0" indent="0">
              <a:buNone/>
              <a:defRPr/>
            </a:lvl1pPr>
          </a:lstStyle>
          <a:p>
            <a:pPr lvl="0"/>
            <a:endParaRPr lang="en-US" dirty="0"/>
          </a:p>
        </p:txBody>
      </p:sp>
      <p:sp>
        <p:nvSpPr>
          <p:cNvPr id="42" name="Content Placeholder 41">
            <a:extLst>
              <a:ext uri="{FF2B5EF4-FFF2-40B4-BE49-F238E27FC236}">
                <a16:creationId xmlns:a16="http://schemas.microsoft.com/office/drawing/2014/main" id="{276FEFB6-E05C-413C-9D12-53CC859B7B67}"/>
              </a:ext>
            </a:extLst>
          </p:cNvPr>
          <p:cNvSpPr>
            <a:spLocks noGrp="1"/>
          </p:cNvSpPr>
          <p:nvPr>
            <p:ph sz="quarter" idx="29"/>
          </p:nvPr>
        </p:nvSpPr>
        <p:spPr>
          <a:xfrm>
            <a:off x="4648200" y="4191000"/>
            <a:ext cx="4191000" cy="304800"/>
          </a:xfrm>
          <a:prstGeom prst="rect">
            <a:avLst/>
          </a:prstGeom>
        </p:spPr>
        <p:txBody>
          <a:bodyPr/>
          <a:lstStyle>
            <a:lvl1pPr marL="0" indent="0">
              <a:buNone/>
              <a:defRPr/>
            </a:lvl1pPr>
          </a:lstStyle>
          <a:p>
            <a:pPr lvl="0"/>
            <a:endParaRPr lang="en-US" dirty="0"/>
          </a:p>
        </p:txBody>
      </p:sp>
      <p:sp>
        <p:nvSpPr>
          <p:cNvPr id="44" name="Content Placeholder 43">
            <a:extLst>
              <a:ext uri="{FF2B5EF4-FFF2-40B4-BE49-F238E27FC236}">
                <a16:creationId xmlns:a16="http://schemas.microsoft.com/office/drawing/2014/main" id="{6EE05BF5-9FA7-486B-82EB-9E658D5AB201}"/>
              </a:ext>
            </a:extLst>
          </p:cNvPr>
          <p:cNvSpPr>
            <a:spLocks noGrp="1"/>
          </p:cNvSpPr>
          <p:nvPr>
            <p:ph sz="quarter" idx="30"/>
          </p:nvPr>
        </p:nvSpPr>
        <p:spPr>
          <a:xfrm>
            <a:off x="304800" y="4572000"/>
            <a:ext cx="4267200" cy="304800"/>
          </a:xfrm>
          <a:prstGeom prst="rect">
            <a:avLst/>
          </a:prstGeom>
        </p:spPr>
        <p:txBody>
          <a:bodyPr/>
          <a:lstStyle>
            <a:lvl1pPr marL="0" indent="0">
              <a:buNone/>
              <a:defRPr/>
            </a:lvl1pPr>
          </a:lstStyle>
          <a:p>
            <a:pPr lvl="0"/>
            <a:endParaRPr lang="en-US" dirty="0"/>
          </a:p>
        </p:txBody>
      </p:sp>
      <p:sp>
        <p:nvSpPr>
          <p:cNvPr id="46" name="Content Placeholder 45">
            <a:extLst>
              <a:ext uri="{FF2B5EF4-FFF2-40B4-BE49-F238E27FC236}">
                <a16:creationId xmlns:a16="http://schemas.microsoft.com/office/drawing/2014/main" id="{41728DAE-906B-4084-BAA6-5BDD9EC7233B}"/>
              </a:ext>
            </a:extLst>
          </p:cNvPr>
          <p:cNvSpPr>
            <a:spLocks noGrp="1"/>
          </p:cNvSpPr>
          <p:nvPr>
            <p:ph sz="quarter" idx="31"/>
          </p:nvPr>
        </p:nvSpPr>
        <p:spPr>
          <a:xfrm>
            <a:off x="4648200" y="4572000"/>
            <a:ext cx="4191000" cy="304800"/>
          </a:xfrm>
          <a:prstGeom prst="rect">
            <a:avLst/>
          </a:prstGeom>
        </p:spPr>
        <p:txBody>
          <a:bodyPr/>
          <a:lstStyle>
            <a:lvl1pPr marL="0" indent="0">
              <a:buNone/>
              <a:defRPr/>
            </a:lvl1pPr>
          </a:lstStyle>
          <a:p>
            <a:pPr lvl="0"/>
            <a:endParaRPr lang="en-US" dirty="0"/>
          </a:p>
        </p:txBody>
      </p:sp>
      <p:sp>
        <p:nvSpPr>
          <p:cNvPr id="48" name="Content Placeholder 47">
            <a:extLst>
              <a:ext uri="{FF2B5EF4-FFF2-40B4-BE49-F238E27FC236}">
                <a16:creationId xmlns:a16="http://schemas.microsoft.com/office/drawing/2014/main" id="{255FFDAE-1B32-4EF3-A170-3047D6B0AA72}"/>
              </a:ext>
            </a:extLst>
          </p:cNvPr>
          <p:cNvSpPr>
            <a:spLocks noGrp="1"/>
          </p:cNvSpPr>
          <p:nvPr>
            <p:ph sz="quarter" idx="32"/>
          </p:nvPr>
        </p:nvSpPr>
        <p:spPr>
          <a:xfrm>
            <a:off x="304800" y="4953000"/>
            <a:ext cx="4267200" cy="304800"/>
          </a:xfrm>
          <a:prstGeom prst="rect">
            <a:avLst/>
          </a:prstGeom>
        </p:spPr>
        <p:txBody>
          <a:bodyPr/>
          <a:lstStyle>
            <a:lvl1pPr marL="0" indent="0">
              <a:buNone/>
              <a:defRPr/>
            </a:lvl1pPr>
          </a:lstStyle>
          <a:p>
            <a:pPr lvl="0"/>
            <a:endParaRPr lang="en-US" dirty="0"/>
          </a:p>
        </p:txBody>
      </p:sp>
      <p:sp>
        <p:nvSpPr>
          <p:cNvPr id="50" name="Content Placeholder 49">
            <a:extLst>
              <a:ext uri="{FF2B5EF4-FFF2-40B4-BE49-F238E27FC236}">
                <a16:creationId xmlns:a16="http://schemas.microsoft.com/office/drawing/2014/main" id="{F6E9FC7D-10F3-4099-A7ED-03186F3C8860}"/>
              </a:ext>
            </a:extLst>
          </p:cNvPr>
          <p:cNvSpPr>
            <a:spLocks noGrp="1"/>
          </p:cNvSpPr>
          <p:nvPr>
            <p:ph sz="quarter" idx="33"/>
          </p:nvPr>
        </p:nvSpPr>
        <p:spPr>
          <a:xfrm>
            <a:off x="4648200" y="4939471"/>
            <a:ext cx="4191000" cy="318329"/>
          </a:xfrm>
          <a:prstGeom prst="rect">
            <a:avLst/>
          </a:prstGeom>
        </p:spPr>
        <p:txBody>
          <a:bodyPr/>
          <a:lstStyle>
            <a:lvl1pPr marL="0" indent="0">
              <a:buNone/>
              <a:defRPr/>
            </a:lvl1pPr>
          </a:lstStyle>
          <a:p>
            <a:pPr lvl="0"/>
            <a:endParaRPr lang="en-US" dirty="0"/>
          </a:p>
        </p:txBody>
      </p:sp>
      <p:sp>
        <p:nvSpPr>
          <p:cNvPr id="52" name="Content Placeholder 51">
            <a:extLst>
              <a:ext uri="{FF2B5EF4-FFF2-40B4-BE49-F238E27FC236}">
                <a16:creationId xmlns:a16="http://schemas.microsoft.com/office/drawing/2014/main" id="{866336DC-6CAF-432F-AA42-55B8FECC2061}"/>
              </a:ext>
            </a:extLst>
          </p:cNvPr>
          <p:cNvSpPr>
            <a:spLocks noGrp="1"/>
          </p:cNvSpPr>
          <p:nvPr>
            <p:ph sz="quarter" idx="34"/>
          </p:nvPr>
        </p:nvSpPr>
        <p:spPr>
          <a:xfrm>
            <a:off x="304800" y="5334000"/>
            <a:ext cx="4267200" cy="260350"/>
          </a:xfrm>
          <a:prstGeom prst="rect">
            <a:avLst/>
          </a:prstGeom>
        </p:spPr>
        <p:txBody>
          <a:bodyPr/>
          <a:lstStyle>
            <a:lvl1pPr marL="0" indent="0">
              <a:buNone/>
              <a:defRPr/>
            </a:lvl1pPr>
          </a:lstStyle>
          <a:p>
            <a:pPr lvl="0"/>
            <a:endParaRPr lang="en-US" dirty="0"/>
          </a:p>
        </p:txBody>
      </p:sp>
      <p:sp>
        <p:nvSpPr>
          <p:cNvPr id="54" name="Content Placeholder 53">
            <a:extLst>
              <a:ext uri="{FF2B5EF4-FFF2-40B4-BE49-F238E27FC236}">
                <a16:creationId xmlns:a16="http://schemas.microsoft.com/office/drawing/2014/main" id="{E0D3C3A9-3366-4372-984A-C7A15B2BBEA2}"/>
              </a:ext>
            </a:extLst>
          </p:cNvPr>
          <p:cNvSpPr>
            <a:spLocks noGrp="1"/>
          </p:cNvSpPr>
          <p:nvPr>
            <p:ph sz="quarter" idx="35"/>
          </p:nvPr>
        </p:nvSpPr>
        <p:spPr>
          <a:xfrm>
            <a:off x="4648200" y="5334000"/>
            <a:ext cx="4191000" cy="260350"/>
          </a:xfrm>
          <a:prstGeom prst="rect">
            <a:avLst/>
          </a:prstGeom>
        </p:spPr>
        <p:txBody>
          <a:bodyPr/>
          <a:lstStyle>
            <a:lvl1pPr marL="0" indent="0">
              <a:buNone/>
              <a:defRPr/>
            </a:lvl1pPr>
          </a:lstStyle>
          <a:p>
            <a:pPr lvl="0"/>
            <a:endParaRPr lang="en-US" dirty="0"/>
          </a:p>
        </p:txBody>
      </p:sp>
      <p:sp>
        <p:nvSpPr>
          <p:cNvPr id="56" name="Content Placeholder 55">
            <a:extLst>
              <a:ext uri="{FF2B5EF4-FFF2-40B4-BE49-F238E27FC236}">
                <a16:creationId xmlns:a16="http://schemas.microsoft.com/office/drawing/2014/main" id="{A4040721-A27C-4F0B-B795-B8ACB99C5179}"/>
              </a:ext>
            </a:extLst>
          </p:cNvPr>
          <p:cNvSpPr>
            <a:spLocks noGrp="1"/>
          </p:cNvSpPr>
          <p:nvPr>
            <p:ph sz="quarter" idx="36"/>
          </p:nvPr>
        </p:nvSpPr>
        <p:spPr>
          <a:xfrm>
            <a:off x="304800" y="5664438"/>
            <a:ext cx="4267200" cy="304800"/>
          </a:xfrm>
          <a:prstGeom prst="rect">
            <a:avLst/>
          </a:prstGeom>
        </p:spPr>
        <p:txBody>
          <a:bodyPr/>
          <a:lstStyle>
            <a:lvl1pPr marL="0" indent="0">
              <a:buNone/>
              <a:defRPr/>
            </a:lvl1pPr>
          </a:lstStyle>
          <a:p>
            <a:pPr lvl="0"/>
            <a:endParaRPr lang="en-US" dirty="0"/>
          </a:p>
        </p:txBody>
      </p:sp>
      <p:sp>
        <p:nvSpPr>
          <p:cNvPr id="58" name="Content Placeholder 57">
            <a:extLst>
              <a:ext uri="{FF2B5EF4-FFF2-40B4-BE49-F238E27FC236}">
                <a16:creationId xmlns:a16="http://schemas.microsoft.com/office/drawing/2014/main" id="{7F9E0F96-AA5B-4215-8E92-DA1C7555D33F}"/>
              </a:ext>
            </a:extLst>
          </p:cNvPr>
          <p:cNvSpPr>
            <a:spLocks noGrp="1"/>
          </p:cNvSpPr>
          <p:nvPr>
            <p:ph sz="quarter" idx="37"/>
          </p:nvPr>
        </p:nvSpPr>
        <p:spPr>
          <a:xfrm>
            <a:off x="4648200" y="5664200"/>
            <a:ext cx="4191000" cy="304800"/>
          </a:xfrm>
          <a:prstGeom prst="rect">
            <a:avLst/>
          </a:prstGeom>
        </p:spPr>
        <p:txBody>
          <a:bodyPr/>
          <a:lstStyle>
            <a:lvl1pPr marL="0" indent="0">
              <a:buNone/>
              <a:defRPr/>
            </a:lvl1pPr>
          </a:lstStyle>
          <a:p>
            <a:pPr lvl="0"/>
            <a:endParaRPr lang="en-US" dirty="0"/>
          </a:p>
        </p:txBody>
      </p:sp>
      <p:sp>
        <p:nvSpPr>
          <p:cNvPr id="60" name="Content Placeholder 59">
            <a:extLst>
              <a:ext uri="{FF2B5EF4-FFF2-40B4-BE49-F238E27FC236}">
                <a16:creationId xmlns:a16="http://schemas.microsoft.com/office/drawing/2014/main" id="{98328C4C-ADBD-4B6F-9317-8485575DFA68}"/>
              </a:ext>
            </a:extLst>
          </p:cNvPr>
          <p:cNvSpPr>
            <a:spLocks noGrp="1"/>
          </p:cNvSpPr>
          <p:nvPr>
            <p:ph sz="quarter" idx="38"/>
          </p:nvPr>
        </p:nvSpPr>
        <p:spPr>
          <a:xfrm>
            <a:off x="304800" y="6019800"/>
            <a:ext cx="4267200" cy="228600"/>
          </a:xfrm>
          <a:prstGeom prst="rect">
            <a:avLst/>
          </a:prstGeom>
        </p:spPr>
        <p:txBody>
          <a:bodyPr/>
          <a:lstStyle>
            <a:lvl1pPr marL="0" indent="0">
              <a:buNone/>
              <a:defRPr/>
            </a:lvl1pPr>
          </a:lstStyle>
          <a:p>
            <a:pPr lvl="0"/>
            <a:endParaRPr lang="en-US" dirty="0"/>
          </a:p>
        </p:txBody>
      </p:sp>
      <p:sp>
        <p:nvSpPr>
          <p:cNvPr id="62" name="Content Placeholder 61">
            <a:extLst>
              <a:ext uri="{FF2B5EF4-FFF2-40B4-BE49-F238E27FC236}">
                <a16:creationId xmlns:a16="http://schemas.microsoft.com/office/drawing/2014/main" id="{54841B8D-96B5-4DA0-AAA7-6A009A9195B6}"/>
              </a:ext>
            </a:extLst>
          </p:cNvPr>
          <p:cNvSpPr>
            <a:spLocks noGrp="1"/>
          </p:cNvSpPr>
          <p:nvPr>
            <p:ph sz="quarter" idx="39"/>
          </p:nvPr>
        </p:nvSpPr>
        <p:spPr>
          <a:xfrm>
            <a:off x="4648200" y="6019800"/>
            <a:ext cx="4191000" cy="228600"/>
          </a:xfrm>
          <a:prstGeom prst="rect">
            <a:avLst/>
          </a:prstGeom>
        </p:spPr>
        <p:txBody>
          <a:bodyPr/>
          <a:lstStyle>
            <a:lvl1pPr marL="0" indent="0">
              <a:buNone/>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29" name="TextBox 28"/>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31"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1746790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ection for Figure">
    <p:spTree>
      <p:nvGrpSpPr>
        <p:cNvPr id="1" name=""/>
        <p:cNvGrpSpPr/>
        <p:nvPr/>
      </p:nvGrpSpPr>
      <p:grpSpPr>
        <a:xfrm>
          <a:off x="0" y="0"/>
          <a:ext cx="0" cy="0"/>
          <a:chOff x="0" y="0"/>
          <a:chExt cx="0" cy="0"/>
        </a:xfrm>
      </p:grpSpPr>
      <p:sp>
        <p:nvSpPr>
          <p:cNvPr id="8" name="Title "/>
          <p:cNvSpPr>
            <a:spLocks noGrp="1"/>
          </p:cNvSpPr>
          <p:nvPr>
            <p:ph type="title" hasCustomPrompt="1"/>
          </p:nvPr>
        </p:nvSpPr>
        <p:spPr>
          <a:xfrm>
            <a:off x="304800" y="762001"/>
            <a:ext cx="8534400" cy="806449"/>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11" name="Content Placeholder 10"/>
          <p:cNvSpPr>
            <a:spLocks noGrp="1"/>
          </p:cNvSpPr>
          <p:nvPr>
            <p:ph sz="quarter" idx="16"/>
          </p:nvPr>
        </p:nvSpPr>
        <p:spPr>
          <a:xfrm>
            <a:off x="304800" y="1752600"/>
            <a:ext cx="8534400" cy="3276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cNvSpPr>
            <a:spLocks noGrp="1"/>
          </p:cNvSpPr>
          <p:nvPr>
            <p:ph sz="quarter" idx="15" hasCustomPrompt="1"/>
          </p:nvPr>
        </p:nvSpPr>
        <p:spPr>
          <a:xfrm>
            <a:off x="304800" y="5029200"/>
            <a:ext cx="8534400" cy="1143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a:t>Figure 4.5 Figure title placeholder</a:t>
            </a:r>
          </a:p>
          <a:p>
            <a:pPr lvl="0"/>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
        <p:nvSpPr>
          <p:cNvPr id="9" name="TextBox 8"/>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0"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682482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304800" y="762001"/>
            <a:ext cx="8534400" cy="838199"/>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1"/>
          <p:cNvSpPr>
            <a:spLocks noGrp="1"/>
          </p:cNvSpPr>
          <p:nvPr>
            <p:ph sz="quarter" idx="16"/>
          </p:nvPr>
        </p:nvSpPr>
        <p:spPr>
          <a:xfrm>
            <a:off x="304800" y="1828800"/>
            <a:ext cx="4114800" cy="1981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2"/>
          <p:cNvSpPr>
            <a:spLocks noGrp="1"/>
          </p:cNvSpPr>
          <p:nvPr>
            <p:ph sz="quarter" idx="17"/>
          </p:nvPr>
        </p:nvSpPr>
        <p:spPr>
          <a:xfrm>
            <a:off x="4724400" y="1828800"/>
            <a:ext cx="4114800" cy="1981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7">
            <a:extLst>
              <a:ext uri="{FF2B5EF4-FFF2-40B4-BE49-F238E27FC236}">
                <a16:creationId xmlns:a16="http://schemas.microsoft.com/office/drawing/2014/main" id="{763DFC03-785C-4B9C-A9CD-A60BD8482141}"/>
              </a:ext>
            </a:extLst>
          </p:cNvPr>
          <p:cNvSpPr>
            <a:spLocks noGrp="1"/>
          </p:cNvSpPr>
          <p:nvPr>
            <p:ph sz="quarter" idx="18"/>
          </p:nvPr>
        </p:nvSpPr>
        <p:spPr>
          <a:xfrm>
            <a:off x="304800" y="3886200"/>
            <a:ext cx="4114800" cy="1371600"/>
          </a:xfrm>
          <a:prstGeom prst="rect">
            <a:avLst/>
          </a:prstGeom>
        </p:spPr>
        <p:txBody>
          <a:bodyPr/>
          <a:lstStyle>
            <a:lvl1pPr marL="0" indent="0">
              <a:buNone/>
              <a:defRPr/>
            </a:lvl1pPr>
          </a:lstStyle>
          <a:p>
            <a:pPr lvl="0"/>
            <a:endParaRPr lang="en-US" dirty="0"/>
          </a:p>
        </p:txBody>
      </p:sp>
      <p:sp>
        <p:nvSpPr>
          <p:cNvPr id="10" name="Content Placeholder 9">
            <a:extLst>
              <a:ext uri="{FF2B5EF4-FFF2-40B4-BE49-F238E27FC236}">
                <a16:creationId xmlns:a16="http://schemas.microsoft.com/office/drawing/2014/main" id="{F6523EED-0014-42C0-B23C-A812B0DB9CA8}"/>
              </a:ext>
            </a:extLst>
          </p:cNvPr>
          <p:cNvSpPr>
            <a:spLocks noGrp="1"/>
          </p:cNvSpPr>
          <p:nvPr>
            <p:ph sz="quarter" idx="19"/>
          </p:nvPr>
        </p:nvSpPr>
        <p:spPr>
          <a:xfrm>
            <a:off x="4724400" y="3886200"/>
            <a:ext cx="4114800" cy="1371600"/>
          </a:xfrm>
          <a:prstGeom prst="rect">
            <a:avLst/>
          </a:prstGeom>
        </p:spPr>
        <p:txBody>
          <a:bodyPr/>
          <a:lstStyle>
            <a:lvl1pPr marL="0" indent="0">
              <a:buNone/>
              <a:defRPr/>
            </a:lvl1pPr>
          </a:lstStyle>
          <a:p>
            <a:pPr lvl="0"/>
            <a:endParaRPr lang="en-US" dirty="0"/>
          </a:p>
        </p:txBody>
      </p:sp>
      <p:sp>
        <p:nvSpPr>
          <p:cNvPr id="3" name="Slide Number Placeholder "/>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
          <p:cNvSpPr>
            <a:spLocks noGrp="1"/>
          </p:cNvSpPr>
          <p:nvPr>
            <p:ph type="ftr" sz="quarter" idx="11"/>
          </p:nvPr>
        </p:nvSpPr>
        <p:spPr/>
        <p:txBody>
          <a:bodyPr/>
          <a:lstStyle/>
          <a:p>
            <a:r>
              <a:rPr lang="en-IN" dirty="0"/>
              <a:t>Copyright ©2018 John Wiley &amp; Sons, Inc.</a:t>
            </a:r>
            <a:r>
              <a:rPr lang="en-US" dirty="0"/>
              <a:t> </a:t>
            </a:r>
          </a:p>
        </p:txBody>
      </p:sp>
      <p:sp>
        <p:nvSpPr>
          <p:cNvPr id="9" name="TextBox 8"/>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1"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482545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304800" y="762001"/>
            <a:ext cx="8534400" cy="838199"/>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1"/>
          <p:cNvSpPr>
            <a:spLocks noGrp="1"/>
          </p:cNvSpPr>
          <p:nvPr>
            <p:ph sz="quarter" idx="16"/>
          </p:nvPr>
        </p:nvSpPr>
        <p:spPr>
          <a:xfrm>
            <a:off x="304800" y="1828800"/>
            <a:ext cx="4114800" cy="9334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2"/>
          <p:cNvSpPr>
            <a:spLocks noGrp="1"/>
          </p:cNvSpPr>
          <p:nvPr>
            <p:ph sz="quarter" idx="17"/>
          </p:nvPr>
        </p:nvSpPr>
        <p:spPr>
          <a:xfrm>
            <a:off x="4724400" y="1828800"/>
            <a:ext cx="4114800" cy="9334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7">
            <a:extLst>
              <a:ext uri="{FF2B5EF4-FFF2-40B4-BE49-F238E27FC236}">
                <a16:creationId xmlns:a16="http://schemas.microsoft.com/office/drawing/2014/main" id="{763DFC03-785C-4B9C-A9CD-A60BD8482141}"/>
              </a:ext>
            </a:extLst>
          </p:cNvPr>
          <p:cNvSpPr>
            <a:spLocks noGrp="1"/>
          </p:cNvSpPr>
          <p:nvPr>
            <p:ph sz="quarter" idx="18"/>
          </p:nvPr>
        </p:nvSpPr>
        <p:spPr>
          <a:xfrm>
            <a:off x="304800" y="2971800"/>
            <a:ext cx="4114800" cy="851656"/>
          </a:xfrm>
          <a:prstGeom prst="rect">
            <a:avLst/>
          </a:prstGeom>
        </p:spPr>
        <p:txBody>
          <a:bodyPr/>
          <a:lstStyle>
            <a:lvl1pPr marL="0" indent="0">
              <a:buNone/>
              <a:defRPr/>
            </a:lvl1pPr>
          </a:lstStyle>
          <a:p>
            <a:pPr lvl="0"/>
            <a:endParaRPr lang="en-US" dirty="0"/>
          </a:p>
        </p:txBody>
      </p:sp>
      <p:sp>
        <p:nvSpPr>
          <p:cNvPr id="10" name="Content Placeholder 9">
            <a:extLst>
              <a:ext uri="{FF2B5EF4-FFF2-40B4-BE49-F238E27FC236}">
                <a16:creationId xmlns:a16="http://schemas.microsoft.com/office/drawing/2014/main" id="{F6523EED-0014-42C0-B23C-A812B0DB9CA8}"/>
              </a:ext>
            </a:extLst>
          </p:cNvPr>
          <p:cNvSpPr>
            <a:spLocks noGrp="1"/>
          </p:cNvSpPr>
          <p:nvPr>
            <p:ph sz="quarter" idx="19"/>
          </p:nvPr>
        </p:nvSpPr>
        <p:spPr>
          <a:xfrm>
            <a:off x="4724400" y="2971800"/>
            <a:ext cx="4114800" cy="851656"/>
          </a:xfrm>
          <a:prstGeom prst="rect">
            <a:avLst/>
          </a:prstGeom>
        </p:spPr>
        <p:txBody>
          <a:bodyPr/>
          <a:lstStyle>
            <a:lvl1pPr marL="0" indent="0">
              <a:buNone/>
              <a:defRPr/>
            </a:lvl1pPr>
          </a:lstStyle>
          <a:p>
            <a:pPr lvl="0"/>
            <a:endParaRPr lang="en-US" dirty="0"/>
          </a:p>
        </p:txBody>
      </p:sp>
      <p:sp>
        <p:nvSpPr>
          <p:cNvPr id="9" name="Content Placeholder 8">
            <a:extLst>
              <a:ext uri="{FF2B5EF4-FFF2-40B4-BE49-F238E27FC236}">
                <a16:creationId xmlns:a16="http://schemas.microsoft.com/office/drawing/2014/main" id="{33479E76-A0D0-49CC-B644-DBB7507103B0}"/>
              </a:ext>
            </a:extLst>
          </p:cNvPr>
          <p:cNvSpPr>
            <a:spLocks noGrp="1"/>
          </p:cNvSpPr>
          <p:nvPr>
            <p:ph sz="quarter" idx="20"/>
          </p:nvPr>
        </p:nvSpPr>
        <p:spPr>
          <a:xfrm>
            <a:off x="304800" y="3962400"/>
            <a:ext cx="4114800" cy="850900"/>
          </a:xfrm>
          <a:prstGeom prst="rect">
            <a:avLst/>
          </a:prstGeom>
        </p:spPr>
        <p:txBody>
          <a:bodyPr/>
          <a:lstStyle>
            <a:lvl1pPr marL="0" indent="0">
              <a:buNone/>
              <a:defRPr/>
            </a:lvl1pPr>
          </a:lstStyle>
          <a:p>
            <a:pPr lvl="0"/>
            <a:endParaRPr lang="en-US" dirty="0"/>
          </a:p>
        </p:txBody>
      </p:sp>
      <p:sp>
        <p:nvSpPr>
          <p:cNvPr id="12" name="Content Placeholder 11">
            <a:extLst>
              <a:ext uri="{FF2B5EF4-FFF2-40B4-BE49-F238E27FC236}">
                <a16:creationId xmlns:a16="http://schemas.microsoft.com/office/drawing/2014/main" id="{117A6D52-2914-4530-AE57-D117DDF517CB}"/>
              </a:ext>
            </a:extLst>
          </p:cNvPr>
          <p:cNvSpPr>
            <a:spLocks noGrp="1"/>
          </p:cNvSpPr>
          <p:nvPr>
            <p:ph sz="quarter" idx="21"/>
          </p:nvPr>
        </p:nvSpPr>
        <p:spPr>
          <a:xfrm>
            <a:off x="4724400" y="3962400"/>
            <a:ext cx="4114800" cy="850900"/>
          </a:xfrm>
          <a:prstGeom prst="rect">
            <a:avLst/>
          </a:prstGeom>
        </p:spPr>
        <p:txBody>
          <a:bodyPr/>
          <a:lstStyle>
            <a:lvl1pPr marL="0" indent="0">
              <a:buNone/>
              <a:defRPr/>
            </a:lvl1pPr>
          </a:lstStyle>
          <a:p>
            <a:pPr lvl="0"/>
            <a:endParaRPr lang="en-US" dirty="0"/>
          </a:p>
        </p:txBody>
      </p:sp>
      <p:sp>
        <p:nvSpPr>
          <p:cNvPr id="14" name="Content Placeholder 13">
            <a:extLst>
              <a:ext uri="{FF2B5EF4-FFF2-40B4-BE49-F238E27FC236}">
                <a16:creationId xmlns:a16="http://schemas.microsoft.com/office/drawing/2014/main" id="{7239B63E-B0C8-4633-8C55-CAC70F3A5387}"/>
              </a:ext>
            </a:extLst>
          </p:cNvPr>
          <p:cNvSpPr>
            <a:spLocks noGrp="1"/>
          </p:cNvSpPr>
          <p:nvPr>
            <p:ph sz="quarter" idx="22"/>
          </p:nvPr>
        </p:nvSpPr>
        <p:spPr>
          <a:xfrm>
            <a:off x="304800" y="4953000"/>
            <a:ext cx="4114800" cy="609600"/>
          </a:xfrm>
          <a:prstGeom prst="rect">
            <a:avLst/>
          </a:prstGeom>
        </p:spPr>
        <p:txBody>
          <a:bodyPr/>
          <a:lstStyle>
            <a:lvl1pPr marL="0" indent="0">
              <a:buNone/>
              <a:defRPr/>
            </a:lvl1pPr>
          </a:lstStyle>
          <a:p>
            <a:pPr lvl="0"/>
            <a:endParaRPr lang="en-US" dirty="0"/>
          </a:p>
        </p:txBody>
      </p:sp>
      <p:sp>
        <p:nvSpPr>
          <p:cNvPr id="16" name="Content Placeholder 15">
            <a:extLst>
              <a:ext uri="{FF2B5EF4-FFF2-40B4-BE49-F238E27FC236}">
                <a16:creationId xmlns:a16="http://schemas.microsoft.com/office/drawing/2014/main" id="{F34E73BF-F4DF-46F8-8DE9-103624F31A86}"/>
              </a:ext>
            </a:extLst>
          </p:cNvPr>
          <p:cNvSpPr>
            <a:spLocks noGrp="1"/>
          </p:cNvSpPr>
          <p:nvPr>
            <p:ph sz="quarter" idx="23"/>
          </p:nvPr>
        </p:nvSpPr>
        <p:spPr>
          <a:xfrm>
            <a:off x="4648200" y="4953000"/>
            <a:ext cx="4191000" cy="609600"/>
          </a:xfrm>
          <a:prstGeom prst="rect">
            <a:avLst/>
          </a:prstGeom>
        </p:spPr>
        <p:txBody>
          <a:bodyPr/>
          <a:lstStyle>
            <a:lvl1pPr marL="0" indent="0">
              <a:buNone/>
              <a:defRPr/>
            </a:lvl1pPr>
          </a:lstStyle>
          <a:p>
            <a:pPr lvl="0"/>
            <a:endParaRPr lang="en-US" dirty="0"/>
          </a:p>
        </p:txBody>
      </p:sp>
      <p:sp>
        <p:nvSpPr>
          <p:cNvPr id="3" name="Slide Number Placeholder "/>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
          <p:cNvSpPr>
            <a:spLocks noGrp="1"/>
          </p:cNvSpPr>
          <p:nvPr>
            <p:ph type="ftr" sz="quarter" idx="11"/>
          </p:nvPr>
        </p:nvSpPr>
        <p:spPr/>
        <p:txBody>
          <a:bodyPr/>
          <a:lstStyle/>
          <a:p>
            <a:r>
              <a:rPr lang="en-IN" dirty="0"/>
              <a:t>Copyright ©2018 John Wiley &amp; Sons, Inc.</a:t>
            </a:r>
            <a:r>
              <a:rPr lang="en-US" dirty="0"/>
              <a:t> </a:t>
            </a:r>
          </a:p>
        </p:txBody>
      </p:sp>
      <p:sp>
        <p:nvSpPr>
          <p:cNvPr id="13" name="TextBox 12"/>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15"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6373260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304800" y="762001"/>
            <a:ext cx="8534400" cy="838199"/>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a:t>Section or Topic Heading</a:t>
            </a:r>
          </a:p>
        </p:txBody>
      </p:sp>
      <p:sp>
        <p:nvSpPr>
          <p:cNvPr id="6" name="Content Placeholder 1"/>
          <p:cNvSpPr>
            <a:spLocks noGrp="1"/>
          </p:cNvSpPr>
          <p:nvPr>
            <p:ph sz="quarter" idx="16"/>
          </p:nvPr>
        </p:nvSpPr>
        <p:spPr>
          <a:xfrm>
            <a:off x="304800" y="1828800"/>
            <a:ext cx="4114800" cy="457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2"/>
          <p:cNvSpPr>
            <a:spLocks noGrp="1"/>
          </p:cNvSpPr>
          <p:nvPr>
            <p:ph sz="quarter" idx="17"/>
          </p:nvPr>
        </p:nvSpPr>
        <p:spPr>
          <a:xfrm>
            <a:off x="4724400" y="1828800"/>
            <a:ext cx="4114800" cy="457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7">
            <a:extLst>
              <a:ext uri="{FF2B5EF4-FFF2-40B4-BE49-F238E27FC236}">
                <a16:creationId xmlns:a16="http://schemas.microsoft.com/office/drawing/2014/main" id="{763DFC03-785C-4B9C-A9CD-A60BD8482141}"/>
              </a:ext>
            </a:extLst>
          </p:cNvPr>
          <p:cNvSpPr>
            <a:spLocks noGrp="1"/>
          </p:cNvSpPr>
          <p:nvPr>
            <p:ph sz="quarter" idx="18"/>
          </p:nvPr>
        </p:nvSpPr>
        <p:spPr>
          <a:xfrm>
            <a:off x="304800" y="2438400"/>
            <a:ext cx="4114800" cy="437035"/>
          </a:xfrm>
          <a:prstGeom prst="rect">
            <a:avLst/>
          </a:prstGeom>
        </p:spPr>
        <p:txBody>
          <a:bodyPr/>
          <a:lstStyle>
            <a:lvl1pPr marL="0" indent="0">
              <a:buNone/>
              <a:defRPr/>
            </a:lvl1pPr>
          </a:lstStyle>
          <a:p>
            <a:pPr lvl="0"/>
            <a:endParaRPr lang="en-US" dirty="0"/>
          </a:p>
        </p:txBody>
      </p:sp>
      <p:sp>
        <p:nvSpPr>
          <p:cNvPr id="10" name="Content Placeholder 9">
            <a:extLst>
              <a:ext uri="{FF2B5EF4-FFF2-40B4-BE49-F238E27FC236}">
                <a16:creationId xmlns:a16="http://schemas.microsoft.com/office/drawing/2014/main" id="{F6523EED-0014-42C0-B23C-A812B0DB9CA8}"/>
              </a:ext>
            </a:extLst>
          </p:cNvPr>
          <p:cNvSpPr>
            <a:spLocks noGrp="1"/>
          </p:cNvSpPr>
          <p:nvPr>
            <p:ph sz="quarter" idx="19"/>
          </p:nvPr>
        </p:nvSpPr>
        <p:spPr>
          <a:xfrm>
            <a:off x="4724400" y="2438400"/>
            <a:ext cx="4114800" cy="437035"/>
          </a:xfrm>
          <a:prstGeom prst="rect">
            <a:avLst/>
          </a:prstGeom>
        </p:spPr>
        <p:txBody>
          <a:bodyPr/>
          <a:lstStyle>
            <a:lvl1pPr marL="0" indent="0">
              <a:buNone/>
              <a:defRPr/>
            </a:lvl1pPr>
          </a:lstStyle>
          <a:p>
            <a:pPr lvl="0"/>
            <a:endParaRPr lang="en-US" dirty="0"/>
          </a:p>
        </p:txBody>
      </p:sp>
      <p:sp>
        <p:nvSpPr>
          <p:cNvPr id="9" name="Content Placeholder 8">
            <a:extLst>
              <a:ext uri="{FF2B5EF4-FFF2-40B4-BE49-F238E27FC236}">
                <a16:creationId xmlns:a16="http://schemas.microsoft.com/office/drawing/2014/main" id="{33479E76-A0D0-49CC-B644-DBB7507103B0}"/>
              </a:ext>
            </a:extLst>
          </p:cNvPr>
          <p:cNvSpPr>
            <a:spLocks noGrp="1"/>
          </p:cNvSpPr>
          <p:nvPr>
            <p:ph sz="quarter" idx="20"/>
          </p:nvPr>
        </p:nvSpPr>
        <p:spPr>
          <a:xfrm>
            <a:off x="304800" y="2971800"/>
            <a:ext cx="4114800" cy="436646"/>
          </a:xfrm>
          <a:prstGeom prst="rect">
            <a:avLst/>
          </a:prstGeom>
        </p:spPr>
        <p:txBody>
          <a:bodyPr/>
          <a:lstStyle>
            <a:lvl1pPr marL="0" indent="0">
              <a:buNone/>
              <a:defRPr/>
            </a:lvl1pPr>
          </a:lstStyle>
          <a:p>
            <a:pPr lvl="0"/>
            <a:endParaRPr lang="en-US" dirty="0"/>
          </a:p>
        </p:txBody>
      </p:sp>
      <p:sp>
        <p:nvSpPr>
          <p:cNvPr id="12" name="Content Placeholder 11">
            <a:extLst>
              <a:ext uri="{FF2B5EF4-FFF2-40B4-BE49-F238E27FC236}">
                <a16:creationId xmlns:a16="http://schemas.microsoft.com/office/drawing/2014/main" id="{117A6D52-2914-4530-AE57-D117DDF517CB}"/>
              </a:ext>
            </a:extLst>
          </p:cNvPr>
          <p:cNvSpPr>
            <a:spLocks noGrp="1"/>
          </p:cNvSpPr>
          <p:nvPr>
            <p:ph sz="quarter" idx="21"/>
          </p:nvPr>
        </p:nvSpPr>
        <p:spPr>
          <a:xfrm>
            <a:off x="4724400" y="2971800"/>
            <a:ext cx="4114800" cy="436646"/>
          </a:xfrm>
          <a:prstGeom prst="rect">
            <a:avLst/>
          </a:prstGeom>
        </p:spPr>
        <p:txBody>
          <a:bodyPr/>
          <a:lstStyle>
            <a:lvl1pPr marL="0" indent="0">
              <a:buNone/>
              <a:defRPr/>
            </a:lvl1pPr>
          </a:lstStyle>
          <a:p>
            <a:pPr lvl="0"/>
            <a:endParaRPr lang="en-US" dirty="0"/>
          </a:p>
        </p:txBody>
      </p:sp>
      <p:sp>
        <p:nvSpPr>
          <p:cNvPr id="14" name="Content Placeholder 13">
            <a:extLst>
              <a:ext uri="{FF2B5EF4-FFF2-40B4-BE49-F238E27FC236}">
                <a16:creationId xmlns:a16="http://schemas.microsoft.com/office/drawing/2014/main" id="{7239B63E-B0C8-4633-8C55-CAC70F3A5387}"/>
              </a:ext>
            </a:extLst>
          </p:cNvPr>
          <p:cNvSpPr>
            <a:spLocks noGrp="1"/>
          </p:cNvSpPr>
          <p:nvPr>
            <p:ph sz="quarter" idx="22"/>
          </p:nvPr>
        </p:nvSpPr>
        <p:spPr>
          <a:xfrm>
            <a:off x="304800" y="3505200"/>
            <a:ext cx="4114800" cy="312822"/>
          </a:xfrm>
          <a:prstGeom prst="rect">
            <a:avLst/>
          </a:prstGeom>
        </p:spPr>
        <p:txBody>
          <a:bodyPr/>
          <a:lstStyle>
            <a:lvl1pPr marL="0" indent="0">
              <a:buNone/>
              <a:defRPr/>
            </a:lvl1pPr>
          </a:lstStyle>
          <a:p>
            <a:pPr lvl="0"/>
            <a:endParaRPr lang="en-US" dirty="0"/>
          </a:p>
        </p:txBody>
      </p:sp>
      <p:sp>
        <p:nvSpPr>
          <p:cNvPr id="16" name="Content Placeholder 15">
            <a:extLst>
              <a:ext uri="{FF2B5EF4-FFF2-40B4-BE49-F238E27FC236}">
                <a16:creationId xmlns:a16="http://schemas.microsoft.com/office/drawing/2014/main" id="{F34E73BF-F4DF-46F8-8DE9-103624F31A86}"/>
              </a:ext>
            </a:extLst>
          </p:cNvPr>
          <p:cNvSpPr>
            <a:spLocks noGrp="1"/>
          </p:cNvSpPr>
          <p:nvPr>
            <p:ph sz="quarter" idx="23"/>
          </p:nvPr>
        </p:nvSpPr>
        <p:spPr>
          <a:xfrm>
            <a:off x="4724400" y="3505200"/>
            <a:ext cx="4114800" cy="312822"/>
          </a:xfrm>
          <a:prstGeom prst="rect">
            <a:avLst/>
          </a:prstGeom>
        </p:spPr>
        <p:txBody>
          <a:bodyPr/>
          <a:lstStyle>
            <a:lvl1pPr marL="0" indent="0">
              <a:buNone/>
              <a:defRPr/>
            </a:lvl1pPr>
          </a:lstStyle>
          <a:p>
            <a:pPr lvl="0"/>
            <a:endParaRPr lang="en-US" dirty="0"/>
          </a:p>
        </p:txBody>
      </p:sp>
      <p:sp>
        <p:nvSpPr>
          <p:cNvPr id="15" name="Content Placeholder 14">
            <a:extLst>
              <a:ext uri="{FF2B5EF4-FFF2-40B4-BE49-F238E27FC236}">
                <a16:creationId xmlns:a16="http://schemas.microsoft.com/office/drawing/2014/main" id="{67684DB8-B318-4869-86F4-1015281FC2D7}"/>
              </a:ext>
            </a:extLst>
          </p:cNvPr>
          <p:cNvSpPr>
            <a:spLocks noGrp="1"/>
          </p:cNvSpPr>
          <p:nvPr>
            <p:ph sz="quarter" idx="25"/>
          </p:nvPr>
        </p:nvSpPr>
        <p:spPr>
          <a:xfrm>
            <a:off x="304800" y="3962400"/>
            <a:ext cx="4114800" cy="365125"/>
          </a:xfrm>
          <a:prstGeom prst="rect">
            <a:avLst/>
          </a:prstGeom>
        </p:spPr>
        <p:txBody>
          <a:bodyPr/>
          <a:lstStyle>
            <a:lvl1pPr marL="0" indent="0">
              <a:buNone/>
              <a:defRPr/>
            </a:lvl1pPr>
          </a:lstStyle>
          <a:p>
            <a:pPr lvl="0"/>
            <a:endParaRPr lang="en-US" dirty="0"/>
          </a:p>
        </p:txBody>
      </p:sp>
      <p:sp>
        <p:nvSpPr>
          <p:cNvPr id="18" name="Content Placeholder 17">
            <a:extLst>
              <a:ext uri="{FF2B5EF4-FFF2-40B4-BE49-F238E27FC236}">
                <a16:creationId xmlns:a16="http://schemas.microsoft.com/office/drawing/2014/main" id="{38229254-7CF4-4112-9340-EE5E432BD2AB}"/>
              </a:ext>
            </a:extLst>
          </p:cNvPr>
          <p:cNvSpPr>
            <a:spLocks noGrp="1"/>
          </p:cNvSpPr>
          <p:nvPr>
            <p:ph sz="quarter" idx="26"/>
          </p:nvPr>
        </p:nvSpPr>
        <p:spPr>
          <a:xfrm>
            <a:off x="4724400" y="3962400"/>
            <a:ext cx="4114800" cy="365125"/>
          </a:xfrm>
          <a:prstGeom prst="rect">
            <a:avLst/>
          </a:prstGeom>
        </p:spPr>
        <p:txBody>
          <a:bodyPr/>
          <a:lstStyle>
            <a:lvl1pPr marL="0" indent="0">
              <a:buNone/>
              <a:defRPr/>
            </a:lvl1pPr>
          </a:lstStyle>
          <a:p>
            <a:pPr lvl="0"/>
            <a:endParaRPr lang="en-US" dirty="0"/>
          </a:p>
        </p:txBody>
      </p:sp>
      <p:sp>
        <p:nvSpPr>
          <p:cNvPr id="20" name="Content Placeholder 19">
            <a:extLst>
              <a:ext uri="{FF2B5EF4-FFF2-40B4-BE49-F238E27FC236}">
                <a16:creationId xmlns:a16="http://schemas.microsoft.com/office/drawing/2014/main" id="{93AF673C-F63A-47D4-90E7-778F409E3B93}"/>
              </a:ext>
            </a:extLst>
          </p:cNvPr>
          <p:cNvSpPr>
            <a:spLocks noGrp="1"/>
          </p:cNvSpPr>
          <p:nvPr>
            <p:ph sz="quarter" idx="27"/>
          </p:nvPr>
        </p:nvSpPr>
        <p:spPr>
          <a:xfrm>
            <a:off x="304800" y="4495800"/>
            <a:ext cx="4114800" cy="365125"/>
          </a:xfrm>
          <a:prstGeom prst="rect">
            <a:avLst/>
          </a:prstGeom>
        </p:spPr>
        <p:txBody>
          <a:bodyPr/>
          <a:lstStyle>
            <a:lvl1pPr marL="0" indent="0">
              <a:buNone/>
              <a:defRPr/>
            </a:lvl1pPr>
          </a:lstStyle>
          <a:p>
            <a:pPr lvl="0"/>
            <a:endParaRPr lang="en-US" dirty="0"/>
          </a:p>
        </p:txBody>
      </p:sp>
      <p:sp>
        <p:nvSpPr>
          <p:cNvPr id="22" name="Content Placeholder 21">
            <a:extLst>
              <a:ext uri="{FF2B5EF4-FFF2-40B4-BE49-F238E27FC236}">
                <a16:creationId xmlns:a16="http://schemas.microsoft.com/office/drawing/2014/main" id="{CF786AE9-9D22-4BAD-9027-825C80153238}"/>
              </a:ext>
            </a:extLst>
          </p:cNvPr>
          <p:cNvSpPr>
            <a:spLocks noGrp="1"/>
          </p:cNvSpPr>
          <p:nvPr>
            <p:ph sz="quarter" idx="28"/>
          </p:nvPr>
        </p:nvSpPr>
        <p:spPr>
          <a:xfrm>
            <a:off x="4724400" y="4495800"/>
            <a:ext cx="4114800" cy="365125"/>
          </a:xfrm>
          <a:prstGeom prst="rect">
            <a:avLst/>
          </a:prstGeom>
        </p:spPr>
        <p:txBody>
          <a:bodyPr/>
          <a:lstStyle>
            <a:lvl1pPr marL="0" indent="0">
              <a:buNone/>
              <a:defRPr/>
            </a:lvl1pPr>
          </a:lstStyle>
          <a:p>
            <a:pPr lvl="0"/>
            <a:endParaRPr lang="en-US" dirty="0"/>
          </a:p>
        </p:txBody>
      </p:sp>
      <p:sp>
        <p:nvSpPr>
          <p:cNvPr id="24" name="Content Placeholder 23">
            <a:extLst>
              <a:ext uri="{FF2B5EF4-FFF2-40B4-BE49-F238E27FC236}">
                <a16:creationId xmlns:a16="http://schemas.microsoft.com/office/drawing/2014/main" id="{72D01F37-E78F-4B5C-94BE-C0D8CC32C0FE}"/>
              </a:ext>
            </a:extLst>
          </p:cNvPr>
          <p:cNvSpPr>
            <a:spLocks noGrp="1"/>
          </p:cNvSpPr>
          <p:nvPr>
            <p:ph sz="quarter" idx="29"/>
          </p:nvPr>
        </p:nvSpPr>
        <p:spPr>
          <a:xfrm>
            <a:off x="304800" y="5029200"/>
            <a:ext cx="4114800" cy="408071"/>
          </a:xfrm>
          <a:prstGeom prst="rect">
            <a:avLst/>
          </a:prstGeom>
        </p:spPr>
        <p:txBody>
          <a:bodyPr/>
          <a:lstStyle>
            <a:lvl1pPr marL="0" indent="0">
              <a:buNone/>
              <a:defRPr/>
            </a:lvl1pPr>
          </a:lstStyle>
          <a:p>
            <a:pPr lvl="0"/>
            <a:endParaRPr lang="en-US" dirty="0"/>
          </a:p>
        </p:txBody>
      </p:sp>
      <p:sp>
        <p:nvSpPr>
          <p:cNvPr id="26" name="Content Placeholder 25">
            <a:extLst>
              <a:ext uri="{FF2B5EF4-FFF2-40B4-BE49-F238E27FC236}">
                <a16:creationId xmlns:a16="http://schemas.microsoft.com/office/drawing/2014/main" id="{E18DA8AF-CF92-47A3-B415-FE91F942ECED}"/>
              </a:ext>
            </a:extLst>
          </p:cNvPr>
          <p:cNvSpPr>
            <a:spLocks noGrp="1"/>
          </p:cNvSpPr>
          <p:nvPr>
            <p:ph sz="quarter" idx="30"/>
          </p:nvPr>
        </p:nvSpPr>
        <p:spPr>
          <a:xfrm>
            <a:off x="4724400" y="5029200"/>
            <a:ext cx="4114800" cy="407988"/>
          </a:xfrm>
          <a:prstGeom prst="rect">
            <a:avLst/>
          </a:prstGeom>
        </p:spPr>
        <p:txBody>
          <a:bodyPr/>
          <a:lstStyle>
            <a:lvl1pPr marL="0" indent="0">
              <a:buNone/>
              <a:defRPr/>
            </a:lvl1pPr>
          </a:lstStyle>
          <a:p>
            <a:pPr lvl="0"/>
            <a:endParaRPr lang="en-US" dirty="0"/>
          </a:p>
        </p:txBody>
      </p:sp>
      <p:sp>
        <p:nvSpPr>
          <p:cNvPr id="28" name="Content Placeholder 27">
            <a:extLst>
              <a:ext uri="{FF2B5EF4-FFF2-40B4-BE49-F238E27FC236}">
                <a16:creationId xmlns:a16="http://schemas.microsoft.com/office/drawing/2014/main" id="{B65E310F-0060-47C1-8FBC-F085F4DE8B7B}"/>
              </a:ext>
            </a:extLst>
          </p:cNvPr>
          <p:cNvSpPr>
            <a:spLocks noGrp="1"/>
          </p:cNvSpPr>
          <p:nvPr>
            <p:ph sz="quarter" idx="31"/>
          </p:nvPr>
        </p:nvSpPr>
        <p:spPr>
          <a:xfrm>
            <a:off x="304800" y="5562600"/>
            <a:ext cx="4114800" cy="384175"/>
          </a:xfrm>
          <a:prstGeom prst="rect">
            <a:avLst/>
          </a:prstGeom>
        </p:spPr>
        <p:txBody>
          <a:bodyPr/>
          <a:lstStyle>
            <a:lvl1pPr marL="0" indent="0">
              <a:buNone/>
              <a:defRPr/>
            </a:lvl1pPr>
          </a:lstStyle>
          <a:p>
            <a:pPr lvl="0"/>
            <a:endParaRPr lang="en-US" dirty="0"/>
          </a:p>
        </p:txBody>
      </p:sp>
      <p:sp>
        <p:nvSpPr>
          <p:cNvPr id="30" name="Content Placeholder 29">
            <a:extLst>
              <a:ext uri="{FF2B5EF4-FFF2-40B4-BE49-F238E27FC236}">
                <a16:creationId xmlns:a16="http://schemas.microsoft.com/office/drawing/2014/main" id="{29A29FBE-63F3-42C9-9E09-A8DAAB7E90F3}"/>
              </a:ext>
            </a:extLst>
          </p:cNvPr>
          <p:cNvSpPr>
            <a:spLocks noGrp="1"/>
          </p:cNvSpPr>
          <p:nvPr>
            <p:ph sz="quarter" idx="32"/>
          </p:nvPr>
        </p:nvSpPr>
        <p:spPr>
          <a:xfrm>
            <a:off x="4724400" y="5562600"/>
            <a:ext cx="4114800" cy="384175"/>
          </a:xfrm>
          <a:prstGeom prst="rect">
            <a:avLst/>
          </a:prstGeom>
        </p:spPr>
        <p:txBody>
          <a:bodyPr/>
          <a:lstStyle>
            <a:lvl1pPr marL="0" indent="0">
              <a:buNone/>
              <a:defRPr/>
            </a:lvl1pPr>
          </a:lstStyle>
          <a:p>
            <a:pPr lvl="0"/>
            <a:endParaRPr lang="en-US" dirty="0"/>
          </a:p>
        </p:txBody>
      </p:sp>
      <p:sp>
        <p:nvSpPr>
          <p:cNvPr id="3" name="Slide Number Placeholder "/>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
          <p:cNvSpPr>
            <a:spLocks noGrp="1"/>
          </p:cNvSpPr>
          <p:nvPr>
            <p:ph type="ftr" sz="quarter" idx="11"/>
          </p:nvPr>
        </p:nvSpPr>
        <p:spPr/>
        <p:txBody>
          <a:bodyPr/>
          <a:lstStyle/>
          <a:p>
            <a:r>
              <a:rPr lang="en-IN" dirty="0"/>
              <a:t>Copyright ©2018 John Wiley &amp; Sons, Inc.</a:t>
            </a:r>
            <a:r>
              <a:rPr lang="en-US" dirty="0"/>
              <a:t> </a:t>
            </a:r>
          </a:p>
        </p:txBody>
      </p:sp>
      <p:sp>
        <p:nvSpPr>
          <p:cNvPr id="21" name="TextBox 20"/>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23"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39402391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Chapter Opener: author at top">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152400" y="365125"/>
            <a:ext cx="8839200" cy="1387475"/>
          </a:xfrm>
          <a:prstGeom prst="rect">
            <a:avLst/>
          </a:prstGeom>
        </p:spPr>
        <p:txBody>
          <a:bodyPr anchor="b"/>
          <a:lstStyle>
            <a:lvl1pPr algn="ctr">
              <a:defRPr sz="6200" b="0" i="0" baseline="0">
                <a:solidFill>
                  <a:schemeClr val="tx1"/>
                </a:solidFill>
                <a:latin typeface="Times New Roman" charset="0"/>
                <a:ea typeface="Times New Roman" charset="0"/>
                <a:cs typeface="Times New Roman" charset="0"/>
              </a:defRPr>
            </a:lvl1pPr>
          </a:lstStyle>
          <a:p>
            <a:r>
              <a:rPr lang="en-US" dirty="0"/>
              <a:t>Click to Edit Book Title</a:t>
            </a:r>
          </a:p>
        </p:txBody>
      </p:sp>
      <p:sp>
        <p:nvSpPr>
          <p:cNvPr id="6" name="Edition"/>
          <p:cNvSpPr>
            <a:spLocks noGrp="1"/>
          </p:cNvSpPr>
          <p:nvPr>
            <p:ph sz="quarter" idx="21" hasCustomPrompt="1"/>
          </p:nvPr>
        </p:nvSpPr>
        <p:spPr>
          <a:xfrm>
            <a:off x="152400" y="1758696"/>
            <a:ext cx="8839200" cy="609600"/>
          </a:xfrm>
          <a:prstGeom prst="rect">
            <a:avLst/>
          </a:prstGeom>
        </p:spPr>
        <p:txBody>
          <a:bodyPr/>
          <a:lstStyle>
            <a:lvl1pPr marL="0" indent="0" algn="ctr">
              <a:buFontTx/>
              <a:buNone/>
              <a:defRPr sz="2900" b="1" i="0" baseline="0">
                <a:latin typeface="Times New Roman" charset="0"/>
                <a:ea typeface="Times New Roman" charset="0"/>
                <a:cs typeface="Times New Roman" charset="0"/>
              </a:defRPr>
            </a:lvl1pPr>
          </a:lstStyle>
          <a:p>
            <a:pPr lvl="0"/>
            <a:r>
              <a:rPr lang="en-US" dirty="0"/>
              <a:t>Third Edition</a:t>
            </a:r>
          </a:p>
        </p:txBody>
      </p:sp>
      <p:sp>
        <p:nvSpPr>
          <p:cNvPr id="15" name="Author"/>
          <p:cNvSpPr>
            <a:spLocks noGrp="1"/>
          </p:cNvSpPr>
          <p:nvPr>
            <p:ph sz="quarter" idx="23" hasCustomPrompt="1"/>
          </p:nvPr>
        </p:nvSpPr>
        <p:spPr>
          <a:xfrm>
            <a:off x="152400" y="2368296"/>
            <a:ext cx="8839200" cy="679704"/>
          </a:xfrm>
          <a:prstGeom prst="rect">
            <a:avLst/>
          </a:prstGeom>
        </p:spPr>
        <p:txBody>
          <a:bodyPr/>
          <a:lstStyle>
            <a:lvl1pPr marL="0" indent="0" algn="ctr">
              <a:buFontTx/>
              <a:buNone/>
              <a:defRPr baseline="0">
                <a:solidFill>
                  <a:schemeClr val="accent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David Klein</a:t>
            </a:r>
            <a:endParaRPr lang="en-US" dirty="0"/>
          </a:p>
        </p:txBody>
      </p:sp>
      <p:sp>
        <p:nvSpPr>
          <p:cNvPr id="7" name="CN"/>
          <p:cNvSpPr>
            <a:spLocks noGrp="1"/>
          </p:cNvSpPr>
          <p:nvPr>
            <p:ph sz="quarter" idx="19" hasCustomPrompt="1"/>
          </p:nvPr>
        </p:nvSpPr>
        <p:spPr>
          <a:xfrm>
            <a:off x="152400" y="3733800"/>
            <a:ext cx="8839200" cy="533400"/>
          </a:xfrm>
          <a:prstGeom prst="rect">
            <a:avLst/>
          </a:prstGeom>
        </p:spPr>
        <p:txBody>
          <a:bodyPr/>
          <a:lstStyle>
            <a:lvl1pPr marL="0" indent="0" algn="ctr">
              <a:buNone/>
              <a:defRPr sz="4000" b="1" i="0" baseline="0">
                <a:solidFill>
                  <a:schemeClr val="accent1"/>
                </a:solidFill>
                <a:latin typeface="Times New Roman" charset="0"/>
                <a:ea typeface="Times New Roman" charset="0"/>
                <a:cs typeface="Times New Roman" charset="0"/>
              </a:defRPr>
            </a:lvl1pPr>
          </a:lstStyle>
          <a:p>
            <a:pPr lvl="0"/>
            <a:r>
              <a:rPr lang="en-US" dirty="0"/>
              <a:t>Chapter 1</a:t>
            </a:r>
          </a:p>
        </p:txBody>
      </p:sp>
      <p:sp>
        <p:nvSpPr>
          <p:cNvPr id="8" name="CT"/>
          <p:cNvSpPr>
            <a:spLocks noGrp="1"/>
          </p:cNvSpPr>
          <p:nvPr>
            <p:ph sz="quarter" idx="20" hasCustomPrompt="1"/>
          </p:nvPr>
        </p:nvSpPr>
        <p:spPr>
          <a:xfrm>
            <a:off x="152400" y="4267200"/>
            <a:ext cx="8839200" cy="2286000"/>
          </a:xfrm>
          <a:prstGeom prst="rect">
            <a:avLst/>
          </a:prstGeom>
        </p:spPr>
        <p:txBody>
          <a:bodyPr anchor="ctr"/>
          <a:lstStyle>
            <a:lvl1pPr marL="0" indent="0" algn="ctr">
              <a:buNone/>
              <a:defRPr sz="3800" b="0" i="0">
                <a:latin typeface="Times New Roman" charset="0"/>
                <a:ea typeface="Times New Roman" charset="0"/>
                <a:cs typeface="Times New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Click to Edit Chapter Title</a:t>
            </a:r>
          </a:p>
        </p:txBody>
      </p:sp>
      <p:sp>
        <p:nvSpPr>
          <p:cNvPr id="3" name="Invisible animation alert"/>
          <p:cNvSpPr>
            <a:spLocks noGrp="1"/>
          </p:cNvSpPr>
          <p:nvPr>
            <p:ph sz="quarter" idx="24" hasCustomPrompt="1"/>
          </p:nvPr>
        </p:nvSpPr>
        <p:spPr>
          <a:xfrm>
            <a:off x="152400" y="6629400"/>
            <a:ext cx="8839200" cy="228600"/>
          </a:xfrm>
          <a:prstGeom prst="rect">
            <a:avLst/>
          </a:prstGeom>
        </p:spPr>
        <p:txBody>
          <a:bodyPr/>
          <a:lstStyle>
            <a:lvl1pPr marL="0" indent="0">
              <a:buNone/>
              <a:defRPr lang="en-US" sz="600" b="0" i="0" smtClean="0">
                <a:effectLst/>
              </a:defRPr>
            </a:lvl1pPr>
          </a:lstStyle>
          <a:p>
            <a:pPr lvl="0"/>
            <a:r>
              <a:rPr lang="en-US" b="0" i="0" dirty="0">
                <a:solidFill>
                  <a:srgbClr val="000000"/>
                </a:solidFill>
                <a:effectLst/>
                <a:latin typeface="Calibri" charset="0"/>
              </a:rPr>
              <a:t>invisible animation alert</a:t>
            </a:r>
            <a:endParaRPr lang="en-US" dirty="0"/>
          </a:p>
        </p:txBody>
      </p:sp>
      <p:sp>
        <p:nvSpPr>
          <p:cNvPr id="13" name="Rectangle 12"/>
          <p:cNvSpPr/>
          <p:nvPr/>
        </p:nvSpPr>
        <p:spPr>
          <a:xfrm>
            <a:off x="0" y="304800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p:cNvSpPr>
            <a:spLocks noGrp="1"/>
          </p:cNvSpPr>
          <p:nvPr>
            <p:ph sz="quarter" idx="25"/>
          </p:nvPr>
        </p:nvSpPr>
        <p:spPr>
          <a:xfrm>
            <a:off x="3021106" y="6368812"/>
            <a:ext cx="3124200" cy="34636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7090097"/>
      </p:ext>
    </p:extLst>
  </p:cSld>
  <p:clrMapOvr>
    <a:masterClrMapping/>
  </p:clrMapOvr>
  <p:timing>
    <p:tnLst>
      <p:par>
        <p:cTn id="1" dur="indefinite" restart="never" nodeType="tmRoot"/>
      </p:par>
    </p:tn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plus 1 column">
    <p:spTree>
      <p:nvGrpSpPr>
        <p:cNvPr id="1" name=""/>
        <p:cNvGrpSpPr/>
        <p:nvPr/>
      </p:nvGrpSpPr>
      <p:grpSpPr>
        <a:xfrm>
          <a:off x="0" y="0"/>
          <a:ext cx="0" cy="0"/>
          <a:chOff x="0" y="0"/>
          <a:chExt cx="0" cy="0"/>
        </a:xfrm>
      </p:grpSpPr>
      <p:sp>
        <p:nvSpPr>
          <p:cNvPr id="2" name="Title 1"/>
          <p:cNvSpPr>
            <a:spLocks noGrp="1"/>
          </p:cNvSpPr>
          <p:nvPr>
            <p:ph type="title"/>
          </p:nvPr>
        </p:nvSpPr>
        <p:spPr>
          <a:xfrm>
            <a:off x="295274" y="777241"/>
            <a:ext cx="8543926" cy="975360"/>
          </a:xfrm>
          <a:prstGeom prst="rect">
            <a:avLst/>
          </a:prstGeom>
        </p:spPr>
        <p:txBody>
          <a:bodyPr/>
          <a:lstStyle>
            <a:lvl1pPr>
              <a:defRPr sz="4000" b="0" i="0">
                <a:solidFill>
                  <a:schemeClr val="accent1"/>
                </a:solidFill>
                <a:latin typeface="Times New Roman" charset="0"/>
                <a:ea typeface="Times New Roman" charset="0"/>
                <a:cs typeface="Times New Roman" charset="0"/>
              </a:defRPr>
            </a:lvl1pPr>
          </a:lstStyle>
          <a:p>
            <a:r>
              <a:rPr lang="en-US"/>
              <a:t>Click to edit Master title style</a:t>
            </a:r>
            <a:endParaRPr lang="en-US" dirty="0"/>
          </a:p>
        </p:txBody>
      </p:sp>
      <p:sp>
        <p:nvSpPr>
          <p:cNvPr id="13" name="Contents"/>
          <p:cNvSpPr>
            <a:spLocks noGrp="1"/>
          </p:cNvSpPr>
          <p:nvPr>
            <p:ph sz="quarter" idx="10" hasCustomPrompt="1"/>
          </p:nvPr>
        </p:nvSpPr>
        <p:spPr>
          <a:xfrm>
            <a:off x="304800" y="1752600"/>
            <a:ext cx="8534400" cy="4495800"/>
          </a:xfrm>
          <a:prstGeom prst="rect">
            <a:avLst/>
          </a:prstGeom>
        </p:spPr>
        <p:txBody>
          <a:bodyPr/>
          <a:lstStyle>
            <a:lvl1pPr marL="0" indent="0" algn="l">
              <a:buClr>
                <a:schemeClr val="accent2"/>
              </a:buClr>
              <a:buFontTx/>
              <a:buNone/>
              <a:tabLst/>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a:t>Click to add text or image</a:t>
            </a:r>
          </a:p>
        </p:txBody>
      </p:sp>
      <p:sp>
        <p:nvSpPr>
          <p:cNvPr id="4" name="Slide Number Placeholder 3"/>
          <p:cNvSpPr>
            <a:spLocks noGrp="1"/>
          </p:cNvSpPr>
          <p:nvPr>
            <p:ph type="sldNum" sz="quarter" idx="12"/>
          </p:nvPr>
        </p:nvSpPr>
        <p:spPr/>
        <p:txBody>
          <a:bodyPr/>
          <a:lstStyle>
            <a:lvl1pPr>
              <a:defRPr b="0" i="0">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3" name="Footer Placeholder 2"/>
          <p:cNvSpPr>
            <a:spLocks noGrp="1"/>
          </p:cNvSpPr>
          <p:nvPr>
            <p:ph type="ftr" sz="quarter" idx="11"/>
          </p:nvPr>
        </p:nvSpPr>
        <p:spPr/>
        <p:txBody>
          <a:bodyPr/>
          <a:lstStyle>
            <a:lvl1pPr>
              <a:defRPr b="0" i="0">
                <a:latin typeface="Times New Roman" charset="0"/>
                <a:ea typeface="Times New Roman" charset="0"/>
                <a:cs typeface="Times New Roman" charset="0"/>
              </a:defRPr>
            </a:lvl1pPr>
          </a:lstStyle>
          <a:p>
            <a:r>
              <a:rPr lang="en-IN" dirty="0"/>
              <a:t>Copyright ©2018 John Wiley &amp; Sons, Inc.</a:t>
            </a:r>
            <a:r>
              <a:rPr lang="en-US" dirty="0"/>
              <a:t> </a:t>
            </a:r>
          </a:p>
        </p:txBody>
      </p:sp>
      <p:sp>
        <p:nvSpPr>
          <p:cNvPr id="6" name="TextBox 5"/>
          <p:cNvSpPr txBox="1"/>
          <p:nvPr userDrawn="1"/>
        </p:nvSpPr>
        <p:spPr>
          <a:xfrm>
            <a:off x="2941320" y="6419851"/>
            <a:ext cx="3278293" cy="276999"/>
          </a:xfrm>
          <a:prstGeom prst="rect">
            <a:avLst/>
          </a:prstGeom>
          <a:noFill/>
        </p:spPr>
        <p:txBody>
          <a:bodyPr wrap="square" rtlCol="0">
            <a:spAutoFit/>
          </a:bodyPr>
          <a:lstStyle/>
          <a:p>
            <a:pPr marL="0" indent="0" algn="ctr" defTabSz="914400" rtl="0" eaLnBrk="1" latinLnBrk="0" hangingPunct="1">
              <a:buNone/>
            </a:pPr>
            <a:r>
              <a:rPr lang="en-US" sz="1200" b="0" i="0" kern="1200" dirty="0">
                <a:solidFill>
                  <a:schemeClr val="tx1">
                    <a:tint val="75000"/>
                  </a:schemeClr>
                </a:solidFill>
                <a:latin typeface="Times New Roman" charset="0"/>
                <a:ea typeface="Times New Roman" charset="0"/>
                <a:cs typeface="Times New Roman" charset="0"/>
              </a:rPr>
              <a:t>Copyright ©</a:t>
            </a:r>
            <a:r>
              <a:rPr lang="en-US" sz="1200" b="0" i="0" kern="1200" dirty="0" smtClean="0">
                <a:solidFill>
                  <a:schemeClr val="tx1">
                    <a:tint val="75000"/>
                  </a:schemeClr>
                </a:solidFill>
                <a:latin typeface="Times New Roman" charset="0"/>
                <a:ea typeface="Times New Roman" charset="0"/>
                <a:cs typeface="Times New Roman" charset="0"/>
              </a:rPr>
              <a:t>2020 </a:t>
            </a:r>
            <a:r>
              <a:rPr lang="en-US" sz="1200" b="0" i="0" kern="1200" dirty="0">
                <a:solidFill>
                  <a:schemeClr val="tx1">
                    <a:tint val="75000"/>
                  </a:schemeClr>
                </a:solidFill>
                <a:latin typeface="Times New Roman" charset="0"/>
                <a:ea typeface="Times New Roman" charset="0"/>
                <a:cs typeface="Times New Roman" charset="0"/>
              </a:rPr>
              <a:t>John Wiley &amp; Sons, Inc.</a:t>
            </a:r>
          </a:p>
        </p:txBody>
      </p:sp>
      <p:sp>
        <p:nvSpPr>
          <p:cNvPr id="7" name="Slide Number Placeholder 5"/>
          <p:cNvSpPr txBox="1">
            <a:spLocks/>
          </p:cNvSpPr>
          <p:nvPr userDrawn="1"/>
        </p:nvSpPr>
        <p:spPr>
          <a:xfrm>
            <a:off x="8275657" y="6438773"/>
            <a:ext cx="559780" cy="258077"/>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0" algn="ctr" defTabSz="914400" rtl="0" eaLnBrk="1" latinLnBrk="0" hangingPunct="1">
              <a:defRPr/>
            </a:pPr>
            <a:fld id="{6F94BB01-2447-4377-8194-F82F4D072C18}" type="slidenum">
              <a:rPr lang="en-US" sz="1200" b="0" i="0" kern="1200" smtClean="0">
                <a:solidFill>
                  <a:schemeClr val="tx1">
                    <a:tint val="75000"/>
                  </a:schemeClr>
                </a:solidFill>
                <a:latin typeface="Times New Roman" charset="0"/>
                <a:ea typeface="Times New Roman" charset="0"/>
                <a:cs typeface="Times New Roman" charset="0"/>
              </a:rPr>
              <a:pPr marL="0" algn="ctr" defTabSz="914400" rtl="0" eaLnBrk="1" latinLnBrk="0" hangingPunct="1">
                <a:defRPr/>
              </a:pPr>
              <a:t>‹#›</a:t>
            </a:fld>
            <a:endParaRPr lang="en-US" sz="1200" b="0" i="0" kern="1200" dirty="0">
              <a:solidFill>
                <a:schemeClr val="tx1">
                  <a:tint val="75000"/>
                </a:schemeClr>
              </a:solidFill>
              <a:latin typeface="Times New Roman" charset="0"/>
              <a:ea typeface="Times New Roman" charset="0"/>
              <a:cs typeface="Times New Roman" charset="0"/>
            </a:endParaRPr>
          </a:p>
        </p:txBody>
      </p:sp>
    </p:spTree>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plus 2 columns">
    <p:spTree>
      <p:nvGrpSpPr>
        <p:cNvPr id="1" name=""/>
        <p:cNvGrpSpPr/>
        <p:nvPr/>
      </p:nvGrpSpPr>
      <p:grpSpPr>
        <a:xfrm>
          <a:off x="0" y="0"/>
          <a:ext cx="0" cy="0"/>
          <a:chOff x="0" y="0"/>
          <a:chExt cx="0" cy="0"/>
        </a:xfrm>
      </p:grpSpPr>
      <p:sp>
        <p:nvSpPr>
          <p:cNvPr id="8" name="Title 1"/>
          <p:cNvSpPr>
            <a:spLocks noGrp="1"/>
          </p:cNvSpPr>
          <p:nvPr>
            <p:ph type="title"/>
          </p:nvPr>
        </p:nvSpPr>
        <p:spPr>
          <a:xfrm>
            <a:off x="304800" y="777241"/>
            <a:ext cx="8534400" cy="975360"/>
          </a:xfrm>
          <a:prstGeom prst="rect">
            <a:avLst/>
          </a:prstGeom>
        </p:spPr>
        <p:txBody>
          <a:bodyPr/>
          <a:lstStyle>
            <a:lvl1pPr>
              <a:defRPr sz="4000" b="0" i="0">
                <a:solidFill>
                  <a:schemeClr val="accent1"/>
                </a:solidFill>
                <a:latin typeface="Times New Roman" charset="0"/>
                <a:ea typeface="Times New Roman" charset="0"/>
                <a:cs typeface="Times New Roman" charset="0"/>
              </a:defRPr>
            </a:lvl1pPr>
          </a:lstStyle>
          <a:p>
            <a:r>
              <a:rPr lang="en-US"/>
              <a:t>Click to edit Master title style</a:t>
            </a:r>
            <a:endParaRPr lang="en-US" dirty="0"/>
          </a:p>
        </p:txBody>
      </p:sp>
      <p:sp>
        <p:nvSpPr>
          <p:cNvPr id="6" name="Contents"/>
          <p:cNvSpPr>
            <a:spLocks noGrp="1"/>
          </p:cNvSpPr>
          <p:nvPr>
            <p:ph sz="quarter" idx="12" hasCustomPrompt="1"/>
          </p:nvPr>
        </p:nvSpPr>
        <p:spPr>
          <a:xfrm>
            <a:off x="304800" y="1752600"/>
            <a:ext cx="8534400" cy="4603750"/>
          </a:xfrm>
          <a:prstGeom prst="rect">
            <a:avLst/>
          </a:prstGeom>
        </p:spPr>
        <p:txBody>
          <a:bodyPr numCol="2" spcCol="548640"/>
          <a:lstStyle>
            <a:lvl1pPr marL="411480" marR="0" indent="-411480" algn="l" defTabSz="914400" rtl="0" eaLnBrk="1" fontAlgn="auto" latinLnBrk="0" hangingPunct="1">
              <a:lnSpc>
                <a:spcPct val="90000"/>
              </a:lnSpc>
              <a:spcBef>
                <a:spcPts val="1000"/>
              </a:spcBef>
              <a:spcAft>
                <a:spcPts val="0"/>
              </a:spcAft>
              <a:buClr>
                <a:schemeClr val="accent2"/>
              </a:buClr>
              <a:buSzTx/>
              <a:buFont typeface="+mj-lt"/>
              <a:buAutoNum type="arabicPeriod"/>
              <a:tabLst/>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a:t>Click to add text or image</a:t>
            </a:r>
          </a:p>
          <a:p>
            <a:pPr lvl="0"/>
            <a:endParaRPr lang="en-US" dirty="0"/>
          </a:p>
        </p:txBody>
      </p:sp>
      <p:sp>
        <p:nvSpPr>
          <p:cNvPr id="7" name="Slide Number Placeholder 6"/>
          <p:cNvSpPr>
            <a:spLocks noGrp="1"/>
          </p:cNvSpPr>
          <p:nvPr>
            <p:ph type="sldNum" sz="quarter" idx="14"/>
          </p:nvPr>
        </p:nvSpPr>
        <p:spPr/>
        <p:txBody>
          <a:bodyPr/>
          <a:lstStyle>
            <a:lvl1pPr>
              <a:defRPr b="0" i="0">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2" name="Footer Placeholder 1"/>
          <p:cNvSpPr>
            <a:spLocks noGrp="1"/>
          </p:cNvSpPr>
          <p:nvPr>
            <p:ph type="ftr" sz="quarter" idx="13"/>
          </p:nvPr>
        </p:nvSpPr>
        <p:spPr/>
        <p:txBody>
          <a:bodyPr/>
          <a:lstStyle>
            <a:lvl1pPr>
              <a:defRPr b="0" i="0">
                <a:latin typeface="Times New Roman" charset="0"/>
                <a:ea typeface="Times New Roman" charset="0"/>
                <a:cs typeface="Times New Roman" charset="0"/>
              </a:defRPr>
            </a:lvl1pPr>
          </a:lstStyle>
          <a:p>
            <a:r>
              <a:rPr lang="en-IN" dirty="0"/>
              <a:t>Copyright ©2018 John Wiley &amp; Sons, Inc.</a:t>
            </a:r>
            <a:r>
              <a:rPr lang="en-US" dirty="0"/>
              <a:t> </a:t>
            </a:r>
          </a:p>
        </p:txBody>
      </p:sp>
    </p:spTree>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plus 2 columns in boxes">
    <p:spTree>
      <p:nvGrpSpPr>
        <p:cNvPr id="1" name=""/>
        <p:cNvGrpSpPr/>
        <p:nvPr/>
      </p:nvGrpSpPr>
      <p:grpSpPr>
        <a:xfrm>
          <a:off x="0" y="0"/>
          <a:ext cx="0" cy="0"/>
          <a:chOff x="0" y="0"/>
          <a:chExt cx="0" cy="0"/>
        </a:xfrm>
      </p:grpSpPr>
      <p:sp>
        <p:nvSpPr>
          <p:cNvPr id="8" name="Title 1"/>
          <p:cNvSpPr>
            <a:spLocks noGrp="1"/>
          </p:cNvSpPr>
          <p:nvPr>
            <p:ph type="title"/>
          </p:nvPr>
        </p:nvSpPr>
        <p:spPr>
          <a:xfrm>
            <a:off x="304800" y="777241"/>
            <a:ext cx="8534400" cy="975360"/>
          </a:xfrm>
          <a:prstGeom prst="rect">
            <a:avLst/>
          </a:prstGeom>
        </p:spPr>
        <p:txBody>
          <a:bodyPr/>
          <a:lstStyle>
            <a:lvl1pPr>
              <a:defRPr sz="4000" b="0" i="0">
                <a:solidFill>
                  <a:schemeClr val="accent1"/>
                </a:solidFill>
                <a:latin typeface="Times New Roman" charset="0"/>
                <a:ea typeface="Times New Roman" charset="0"/>
                <a:cs typeface="Times New Roman" charset="0"/>
              </a:defRPr>
            </a:lvl1pPr>
          </a:lstStyle>
          <a:p>
            <a:r>
              <a:rPr lang="en-US"/>
              <a:t>Click to edit Master title style</a:t>
            </a:r>
            <a:endParaRPr lang="en-US" dirty="0"/>
          </a:p>
        </p:txBody>
      </p:sp>
      <p:sp>
        <p:nvSpPr>
          <p:cNvPr id="6" name="Contents 1"/>
          <p:cNvSpPr>
            <a:spLocks noGrp="1"/>
          </p:cNvSpPr>
          <p:nvPr>
            <p:ph sz="quarter" idx="14" hasCustomPrompt="1"/>
          </p:nvPr>
        </p:nvSpPr>
        <p:spPr>
          <a:xfrm>
            <a:off x="304800" y="1752600"/>
            <a:ext cx="4038600" cy="44196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7" name="Contents 2"/>
          <p:cNvSpPr>
            <a:spLocks noGrp="1"/>
          </p:cNvSpPr>
          <p:nvPr>
            <p:ph sz="quarter" idx="15" hasCustomPrompt="1"/>
          </p:nvPr>
        </p:nvSpPr>
        <p:spPr>
          <a:xfrm>
            <a:off x="4767262" y="1752600"/>
            <a:ext cx="4038600" cy="44196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3" name="Slide Number Placeholder 2"/>
          <p:cNvSpPr>
            <a:spLocks noGrp="1"/>
          </p:cNvSpPr>
          <p:nvPr>
            <p:ph type="sldNum" sz="quarter" idx="10"/>
          </p:nvPr>
        </p:nvSpPr>
        <p:spPr/>
        <p:txBody>
          <a:bodyPr/>
          <a:lstStyle>
            <a:lvl1pPr>
              <a:defRPr b="0" i="0">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lvl1pPr>
              <a:defRPr b="0" i="0">
                <a:latin typeface="Times New Roman" charset="0"/>
                <a:ea typeface="Times New Roman" charset="0"/>
                <a:cs typeface="Times New Roman" charset="0"/>
              </a:defRPr>
            </a:lvl1pPr>
          </a:lstStyle>
          <a:p>
            <a:r>
              <a:rPr lang="en-IN" dirty="0"/>
              <a:t>Copyright ©2018 John Wiley &amp; Sons, Inc.</a:t>
            </a:r>
            <a:r>
              <a:rPr lang="en-US" dirty="0"/>
              <a:t> </a:t>
            </a:r>
          </a:p>
        </p:txBody>
      </p:sp>
    </p:spTree>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plus 4 content placehold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Contents 1"/>
          <p:cNvSpPr>
            <a:spLocks noGrp="1"/>
          </p:cNvSpPr>
          <p:nvPr>
            <p:ph sz="quarter" idx="14" hasCustomPrompt="1"/>
          </p:nvPr>
        </p:nvSpPr>
        <p:spPr>
          <a:xfrm>
            <a:off x="304800" y="1752600"/>
            <a:ext cx="4038600" cy="3962400"/>
          </a:xfrm>
          <a:prstGeom prst="rect">
            <a:avLst/>
          </a:prstGeom>
        </p:spPr>
        <p:txBody>
          <a:bodyPr numCol="1" spcCol="548640"/>
          <a:lstStyle>
            <a:lvl1pPr marL="0" marR="0" indent="0" algn="l" defTabSz="914400" rtl="0" eaLnBrk="1" fontAlgn="auto" latinLnBrk="0" hangingPunct="1">
              <a:lnSpc>
                <a:spcPct val="90000"/>
              </a:lnSpc>
              <a:spcBef>
                <a:spcPts val="1000"/>
              </a:spcBef>
              <a:spcAft>
                <a:spcPts val="0"/>
              </a:spcAft>
              <a:buClr>
                <a:schemeClr val="accent2"/>
              </a:buClr>
              <a:buSzTx/>
              <a:buFont typeface="Arial" charset="0"/>
              <a:buNone/>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8" name="Contents 2"/>
          <p:cNvSpPr>
            <a:spLocks noGrp="1"/>
          </p:cNvSpPr>
          <p:nvPr>
            <p:ph sz="quarter" idx="16" hasCustomPrompt="1"/>
          </p:nvPr>
        </p:nvSpPr>
        <p:spPr>
          <a:xfrm>
            <a:off x="304800" y="5791200"/>
            <a:ext cx="4038600" cy="381000"/>
          </a:xfrm>
          <a:prstGeom prst="rect">
            <a:avLst/>
          </a:prstGeom>
        </p:spPr>
        <p:txBody>
          <a:bodyPr/>
          <a:lstStyle>
            <a:lvl1pPr marL="0" indent="0">
              <a:buNone/>
              <a:defRPr sz="2000" baseline="0"/>
            </a:lvl1pPr>
          </a:lstStyle>
          <a:p>
            <a:pPr lvl="0"/>
            <a:r>
              <a:rPr lang="en-US" dirty="0"/>
              <a:t>Click to add text</a:t>
            </a:r>
          </a:p>
        </p:txBody>
      </p:sp>
      <p:sp>
        <p:nvSpPr>
          <p:cNvPr id="6" name="Contents 3"/>
          <p:cNvSpPr>
            <a:spLocks noGrp="1"/>
          </p:cNvSpPr>
          <p:nvPr>
            <p:ph sz="quarter" idx="15" hasCustomPrompt="1"/>
          </p:nvPr>
        </p:nvSpPr>
        <p:spPr>
          <a:xfrm>
            <a:off x="4767262" y="1752600"/>
            <a:ext cx="4038600" cy="3962400"/>
          </a:xfrm>
          <a:prstGeom prst="rect">
            <a:avLst/>
          </a:prstGeom>
        </p:spPr>
        <p:txBody>
          <a:bodyPr numCol="1" spcCol="548640"/>
          <a:lstStyle>
            <a:lvl1pPr marL="0" marR="0" indent="0" algn="l" defTabSz="914400" rtl="0" eaLnBrk="1" fontAlgn="auto" latinLnBrk="0" hangingPunct="1">
              <a:lnSpc>
                <a:spcPct val="90000"/>
              </a:lnSpc>
              <a:spcBef>
                <a:spcPts val="1000"/>
              </a:spcBef>
              <a:spcAft>
                <a:spcPts val="0"/>
              </a:spcAft>
              <a:buClr>
                <a:schemeClr val="accent2"/>
              </a:buClr>
              <a:buSzTx/>
              <a:buFont typeface="Arial" charset="0"/>
              <a:buNone/>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9" name="Contents 4"/>
          <p:cNvSpPr>
            <a:spLocks noGrp="1"/>
          </p:cNvSpPr>
          <p:nvPr>
            <p:ph sz="quarter" idx="17" hasCustomPrompt="1"/>
          </p:nvPr>
        </p:nvSpPr>
        <p:spPr>
          <a:xfrm>
            <a:off x="4767262" y="5791200"/>
            <a:ext cx="4017264" cy="381000"/>
          </a:xfrm>
          <a:prstGeom prst="rect">
            <a:avLst/>
          </a:prstGeom>
        </p:spPr>
        <p:txBody>
          <a:bodyPr/>
          <a:lstStyle>
            <a:lvl1pPr marL="0" indent="0">
              <a:buNone/>
              <a:defRPr sz="2000" baseline="0"/>
            </a:lvl1pPr>
          </a:lstStyle>
          <a:p>
            <a:pPr lvl="0"/>
            <a:r>
              <a:rPr lang="en-US" dirty="0"/>
              <a:t>Click to add text</a:t>
            </a:r>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Tree>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plus 2 columns in boxes with column hea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8" name="Column Head 1"/>
          <p:cNvSpPr>
            <a:spLocks noGrp="1"/>
          </p:cNvSpPr>
          <p:nvPr>
            <p:ph sz="quarter" idx="16" hasCustomPrompt="1"/>
          </p:nvPr>
        </p:nvSpPr>
        <p:spPr>
          <a:xfrm>
            <a:off x="295275" y="1752600"/>
            <a:ext cx="4048125" cy="533400"/>
          </a:xfrm>
          <a:prstGeom prst="rect">
            <a:avLst/>
          </a:prstGeom>
        </p:spPr>
        <p:txBody>
          <a:bodyPr/>
          <a:lstStyle>
            <a:lvl1pPr marL="0" indent="0" algn="l">
              <a:buFontTx/>
              <a:buNone/>
              <a:defRPr b="1" i="0" baseline="0">
                <a:solidFill>
                  <a:schemeClr val="accent2"/>
                </a:solidFill>
                <a:latin typeface="Times New Roman" charset="0"/>
                <a:ea typeface="Times New Roman" charset="0"/>
                <a:cs typeface="Times New Roman" charset="0"/>
              </a:defRPr>
            </a:lvl1pPr>
          </a:lstStyle>
          <a:p>
            <a:pPr lvl="0"/>
            <a:r>
              <a:rPr lang="en-US" dirty="0"/>
              <a:t>Column head</a:t>
            </a:r>
          </a:p>
        </p:txBody>
      </p:sp>
      <p:sp>
        <p:nvSpPr>
          <p:cNvPr id="5" name="Contents 1"/>
          <p:cNvSpPr>
            <a:spLocks noGrp="1"/>
          </p:cNvSpPr>
          <p:nvPr>
            <p:ph sz="quarter" idx="14" hasCustomPrompt="1"/>
          </p:nvPr>
        </p:nvSpPr>
        <p:spPr>
          <a:xfrm>
            <a:off x="304800" y="2286000"/>
            <a:ext cx="4038600" cy="38862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9" name="Column Head 2"/>
          <p:cNvSpPr>
            <a:spLocks noGrp="1"/>
          </p:cNvSpPr>
          <p:nvPr>
            <p:ph sz="quarter" idx="17" hasCustomPrompt="1"/>
          </p:nvPr>
        </p:nvSpPr>
        <p:spPr>
          <a:xfrm>
            <a:off x="4757737" y="1752600"/>
            <a:ext cx="4048125" cy="533400"/>
          </a:xfrm>
          <a:prstGeom prst="rect">
            <a:avLst/>
          </a:prstGeom>
        </p:spPr>
        <p:txBody>
          <a:bodyPr/>
          <a:lstStyle>
            <a:lvl1pPr marL="0" indent="0" algn="l">
              <a:buFontTx/>
              <a:buNone/>
              <a:defRPr b="1" i="0" baseline="0">
                <a:solidFill>
                  <a:schemeClr val="accent2"/>
                </a:solidFill>
                <a:latin typeface="Times New Roman" charset="0"/>
                <a:ea typeface="Times New Roman" charset="0"/>
                <a:cs typeface="Times New Roman" charset="0"/>
              </a:defRPr>
            </a:lvl1pPr>
          </a:lstStyle>
          <a:p>
            <a:pPr lvl="0"/>
            <a:r>
              <a:rPr lang="en-US" dirty="0"/>
              <a:t>Column head</a:t>
            </a:r>
          </a:p>
        </p:txBody>
      </p:sp>
      <p:sp>
        <p:nvSpPr>
          <p:cNvPr id="6" name="Contents 2"/>
          <p:cNvSpPr>
            <a:spLocks noGrp="1"/>
          </p:cNvSpPr>
          <p:nvPr>
            <p:ph sz="quarter" idx="15" hasCustomPrompt="1"/>
          </p:nvPr>
        </p:nvSpPr>
        <p:spPr>
          <a:xfrm>
            <a:off x="4767262" y="2286000"/>
            <a:ext cx="4038600" cy="38862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Tree>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plus 3 columns in boxes with column hea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Column Head 1"/>
          <p:cNvSpPr>
            <a:spLocks noGrp="1"/>
          </p:cNvSpPr>
          <p:nvPr>
            <p:ph sz="quarter" idx="16" hasCustomPrompt="1"/>
          </p:nvPr>
        </p:nvSpPr>
        <p:spPr>
          <a:xfrm>
            <a:off x="295275" y="1752600"/>
            <a:ext cx="2733675" cy="533400"/>
          </a:xfrm>
          <a:prstGeom prst="rect">
            <a:avLst/>
          </a:prstGeom>
        </p:spPr>
        <p:txBody>
          <a:bodyPr/>
          <a:lstStyle>
            <a:lvl1pPr marL="0" indent="0" algn="l">
              <a:buFontTx/>
              <a:buNone/>
              <a:defRPr b="1" i="0" baseline="0">
                <a:solidFill>
                  <a:schemeClr val="accent2"/>
                </a:solidFill>
                <a:latin typeface="Times New Roman" charset="0"/>
                <a:ea typeface="Times New Roman" charset="0"/>
                <a:cs typeface="Times New Roman" charset="0"/>
              </a:defRPr>
            </a:lvl1pPr>
          </a:lstStyle>
          <a:p>
            <a:pPr lvl="0"/>
            <a:r>
              <a:rPr lang="en-US" dirty="0"/>
              <a:t>Column head</a:t>
            </a:r>
          </a:p>
        </p:txBody>
      </p:sp>
      <p:sp>
        <p:nvSpPr>
          <p:cNvPr id="6" name="Contents 1"/>
          <p:cNvSpPr>
            <a:spLocks noGrp="1"/>
          </p:cNvSpPr>
          <p:nvPr>
            <p:ph sz="quarter" idx="14" hasCustomPrompt="1"/>
          </p:nvPr>
        </p:nvSpPr>
        <p:spPr>
          <a:xfrm>
            <a:off x="304800" y="2286000"/>
            <a:ext cx="2724150" cy="38862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7" name="Column Head 2"/>
          <p:cNvSpPr>
            <a:spLocks noGrp="1"/>
          </p:cNvSpPr>
          <p:nvPr>
            <p:ph sz="quarter" idx="17" hasCustomPrompt="1"/>
          </p:nvPr>
        </p:nvSpPr>
        <p:spPr>
          <a:xfrm>
            <a:off x="3200781" y="1752600"/>
            <a:ext cx="2733675" cy="533400"/>
          </a:xfrm>
          <a:prstGeom prst="rect">
            <a:avLst/>
          </a:prstGeom>
        </p:spPr>
        <p:txBody>
          <a:bodyPr/>
          <a:lstStyle>
            <a:lvl1pPr marL="0" indent="0" algn="l">
              <a:buFontTx/>
              <a:buNone/>
              <a:defRPr b="1" i="0" baseline="0">
                <a:solidFill>
                  <a:schemeClr val="accent2"/>
                </a:solidFill>
                <a:latin typeface="Times New Roman" charset="0"/>
                <a:ea typeface="Times New Roman" charset="0"/>
                <a:cs typeface="Times New Roman" charset="0"/>
              </a:defRPr>
            </a:lvl1pPr>
          </a:lstStyle>
          <a:p>
            <a:pPr lvl="0"/>
            <a:r>
              <a:rPr lang="en-US" dirty="0"/>
              <a:t>Column head</a:t>
            </a:r>
          </a:p>
        </p:txBody>
      </p:sp>
      <p:sp>
        <p:nvSpPr>
          <p:cNvPr id="8" name="Contents 2"/>
          <p:cNvSpPr>
            <a:spLocks noGrp="1"/>
          </p:cNvSpPr>
          <p:nvPr>
            <p:ph sz="quarter" idx="18" hasCustomPrompt="1"/>
          </p:nvPr>
        </p:nvSpPr>
        <p:spPr>
          <a:xfrm>
            <a:off x="3210306" y="2286000"/>
            <a:ext cx="2724150" cy="38862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11" name="Column Head 3"/>
          <p:cNvSpPr>
            <a:spLocks noGrp="1"/>
          </p:cNvSpPr>
          <p:nvPr>
            <p:ph sz="quarter" idx="19" hasCustomPrompt="1"/>
          </p:nvPr>
        </p:nvSpPr>
        <p:spPr>
          <a:xfrm>
            <a:off x="6096762" y="1752600"/>
            <a:ext cx="2733675" cy="533400"/>
          </a:xfrm>
          <a:prstGeom prst="rect">
            <a:avLst/>
          </a:prstGeom>
        </p:spPr>
        <p:txBody>
          <a:bodyPr/>
          <a:lstStyle>
            <a:lvl1pPr marL="0" indent="0" algn="l">
              <a:buFontTx/>
              <a:buNone/>
              <a:defRPr b="1" i="0" baseline="0">
                <a:solidFill>
                  <a:schemeClr val="accent2"/>
                </a:solidFill>
                <a:latin typeface="Times New Roman" charset="0"/>
                <a:ea typeface="Times New Roman" charset="0"/>
                <a:cs typeface="Times New Roman" charset="0"/>
              </a:defRPr>
            </a:lvl1pPr>
          </a:lstStyle>
          <a:p>
            <a:pPr lvl="0"/>
            <a:r>
              <a:rPr lang="en-US" dirty="0"/>
              <a:t>Column head</a:t>
            </a:r>
          </a:p>
        </p:txBody>
      </p:sp>
      <p:sp>
        <p:nvSpPr>
          <p:cNvPr id="12" name="Contents 3"/>
          <p:cNvSpPr>
            <a:spLocks noGrp="1"/>
          </p:cNvSpPr>
          <p:nvPr>
            <p:ph sz="quarter" idx="20" hasCustomPrompt="1"/>
          </p:nvPr>
        </p:nvSpPr>
        <p:spPr>
          <a:xfrm>
            <a:off x="6106287" y="2286000"/>
            <a:ext cx="2724150" cy="3886200"/>
          </a:xfrm>
          <a:prstGeom prst="rect">
            <a:avLst/>
          </a:prstGeom>
        </p:spPr>
        <p:txBody>
          <a:bodyPr numCol="1"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charset="0"/>
              <a:buChar char="•"/>
              <a:tabLst/>
              <a:defRPr sz="2800" b="0" i="0" baseline="0">
                <a:latin typeface="Times New Roman" charset="0"/>
                <a:ea typeface="Times New Roman" charset="0"/>
                <a:cs typeface="Times New Roman" charset="0"/>
              </a:defRPr>
            </a:lvl1pPr>
          </a:lstStyle>
          <a:p>
            <a:pPr lvl="0"/>
            <a:r>
              <a:rPr lang="en-US" dirty="0"/>
              <a:t>Click to add text or image</a:t>
            </a:r>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Tree>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plus Multiple Content Placeholde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a:t>Click to edit Master title style</a:t>
            </a:r>
          </a:p>
        </p:txBody>
      </p:sp>
      <p:sp>
        <p:nvSpPr>
          <p:cNvPr id="6" name="Content Placeholder 1"/>
          <p:cNvSpPr>
            <a:spLocks noGrp="1"/>
          </p:cNvSpPr>
          <p:nvPr>
            <p:ph sz="quarter" idx="12"/>
          </p:nvPr>
        </p:nvSpPr>
        <p:spPr>
          <a:xfrm>
            <a:off x="295275" y="2133600"/>
            <a:ext cx="1533525" cy="1524000"/>
          </a:xfrm>
          <a:prstGeom prst="rect">
            <a:avLst/>
          </a:prstGeom>
        </p:spPr>
        <p:txBody>
          <a:bodyPr/>
          <a:lstStyle>
            <a:lvl1pPr marL="0" indent="0">
              <a:buNone/>
              <a:defRPr/>
            </a:lvl1pPr>
          </a:lstStyle>
          <a:p>
            <a:pPr lvl="0"/>
            <a:r>
              <a:rPr lang="en-US"/>
              <a:t>Click to edit Master text styles</a:t>
            </a:r>
          </a:p>
        </p:txBody>
      </p:sp>
      <p:sp>
        <p:nvSpPr>
          <p:cNvPr id="7" name="Content Placeholder 2"/>
          <p:cNvSpPr>
            <a:spLocks noGrp="1"/>
          </p:cNvSpPr>
          <p:nvPr>
            <p:ph sz="quarter" idx="13"/>
          </p:nvPr>
        </p:nvSpPr>
        <p:spPr>
          <a:xfrm>
            <a:off x="2047875" y="2133600"/>
            <a:ext cx="1533525" cy="1524000"/>
          </a:xfrm>
          <a:prstGeom prst="rect">
            <a:avLst/>
          </a:prstGeom>
        </p:spPr>
        <p:txBody>
          <a:bodyPr/>
          <a:lstStyle>
            <a:lvl1pPr marL="0" indent="0">
              <a:buNone/>
              <a:defRPr/>
            </a:lvl1pPr>
          </a:lstStyle>
          <a:p>
            <a:pPr lvl="0"/>
            <a:r>
              <a:rPr lang="en-US"/>
              <a:t>Click to edit Master text styles</a:t>
            </a:r>
          </a:p>
        </p:txBody>
      </p:sp>
      <p:sp>
        <p:nvSpPr>
          <p:cNvPr id="8" name="Content Placeholder 3"/>
          <p:cNvSpPr>
            <a:spLocks noGrp="1"/>
          </p:cNvSpPr>
          <p:nvPr>
            <p:ph sz="quarter" idx="14"/>
          </p:nvPr>
        </p:nvSpPr>
        <p:spPr>
          <a:xfrm>
            <a:off x="3800475" y="2133600"/>
            <a:ext cx="1533525" cy="1524000"/>
          </a:xfrm>
          <a:prstGeom prst="rect">
            <a:avLst/>
          </a:prstGeom>
        </p:spPr>
        <p:txBody>
          <a:bodyPr/>
          <a:lstStyle>
            <a:lvl1pPr marL="0" indent="0">
              <a:buNone/>
              <a:defRPr/>
            </a:lvl1pPr>
          </a:lstStyle>
          <a:p>
            <a:pPr lvl="0"/>
            <a:r>
              <a:rPr lang="en-US"/>
              <a:t>Click to edit Master text styles</a:t>
            </a:r>
          </a:p>
        </p:txBody>
      </p:sp>
      <p:sp>
        <p:nvSpPr>
          <p:cNvPr id="9" name="Content Placeholder 4"/>
          <p:cNvSpPr>
            <a:spLocks noGrp="1"/>
          </p:cNvSpPr>
          <p:nvPr>
            <p:ph sz="quarter" idx="15"/>
          </p:nvPr>
        </p:nvSpPr>
        <p:spPr>
          <a:xfrm>
            <a:off x="5553075" y="2133600"/>
            <a:ext cx="1533525" cy="1524000"/>
          </a:xfrm>
          <a:prstGeom prst="rect">
            <a:avLst/>
          </a:prstGeom>
        </p:spPr>
        <p:txBody>
          <a:bodyPr/>
          <a:lstStyle>
            <a:lvl1pPr marL="0" indent="0">
              <a:buNone/>
              <a:defRPr/>
            </a:lvl1pPr>
          </a:lstStyle>
          <a:p>
            <a:pPr lvl="0"/>
            <a:r>
              <a:rPr lang="en-US"/>
              <a:t>Click to edit Master text styles</a:t>
            </a:r>
          </a:p>
        </p:txBody>
      </p:sp>
      <p:sp>
        <p:nvSpPr>
          <p:cNvPr id="10" name="Content Placeholder 5"/>
          <p:cNvSpPr>
            <a:spLocks noGrp="1"/>
          </p:cNvSpPr>
          <p:nvPr>
            <p:ph sz="quarter" idx="16"/>
          </p:nvPr>
        </p:nvSpPr>
        <p:spPr>
          <a:xfrm>
            <a:off x="7305675" y="2133600"/>
            <a:ext cx="1533525" cy="1524000"/>
          </a:xfrm>
          <a:prstGeom prst="rect">
            <a:avLst/>
          </a:prstGeom>
        </p:spPr>
        <p:txBody>
          <a:bodyPr/>
          <a:lstStyle>
            <a:lvl1pPr marL="0" indent="0">
              <a:buNone/>
              <a:defRPr/>
            </a:lvl1pPr>
          </a:lstStyle>
          <a:p>
            <a:pPr lvl="0"/>
            <a:r>
              <a:rPr lang="en-US"/>
              <a:t>Click to edit Master text styles</a:t>
            </a:r>
          </a:p>
        </p:txBody>
      </p:sp>
      <p:sp>
        <p:nvSpPr>
          <p:cNvPr id="11" name="Content Placeholder 6"/>
          <p:cNvSpPr>
            <a:spLocks noGrp="1"/>
          </p:cNvSpPr>
          <p:nvPr>
            <p:ph sz="quarter" idx="17"/>
          </p:nvPr>
        </p:nvSpPr>
        <p:spPr>
          <a:xfrm>
            <a:off x="295275" y="4115435"/>
            <a:ext cx="1533525" cy="1524000"/>
          </a:xfrm>
          <a:prstGeom prst="rect">
            <a:avLst/>
          </a:prstGeom>
        </p:spPr>
        <p:txBody>
          <a:bodyPr/>
          <a:lstStyle>
            <a:lvl1pPr marL="0" indent="0">
              <a:buNone/>
              <a:defRPr/>
            </a:lvl1pPr>
          </a:lstStyle>
          <a:p>
            <a:pPr lvl="0"/>
            <a:r>
              <a:rPr lang="en-US"/>
              <a:t>Click to edit Master text styles</a:t>
            </a:r>
          </a:p>
        </p:txBody>
      </p:sp>
      <p:sp>
        <p:nvSpPr>
          <p:cNvPr id="12" name="Content Placeholder 7"/>
          <p:cNvSpPr>
            <a:spLocks noGrp="1"/>
          </p:cNvSpPr>
          <p:nvPr>
            <p:ph sz="quarter" idx="18"/>
          </p:nvPr>
        </p:nvSpPr>
        <p:spPr>
          <a:xfrm>
            <a:off x="2047875" y="4115435"/>
            <a:ext cx="1533525" cy="1524000"/>
          </a:xfrm>
          <a:prstGeom prst="rect">
            <a:avLst/>
          </a:prstGeom>
        </p:spPr>
        <p:txBody>
          <a:bodyPr/>
          <a:lstStyle>
            <a:lvl1pPr marL="0" indent="0">
              <a:buNone/>
              <a:defRPr/>
            </a:lvl1pPr>
          </a:lstStyle>
          <a:p>
            <a:pPr lvl="0"/>
            <a:r>
              <a:rPr lang="en-US"/>
              <a:t>Click to edit Master text styles</a:t>
            </a:r>
          </a:p>
        </p:txBody>
      </p:sp>
      <p:sp>
        <p:nvSpPr>
          <p:cNvPr id="13" name="Content Placeholder 8"/>
          <p:cNvSpPr>
            <a:spLocks noGrp="1"/>
          </p:cNvSpPr>
          <p:nvPr>
            <p:ph sz="quarter" idx="19"/>
          </p:nvPr>
        </p:nvSpPr>
        <p:spPr>
          <a:xfrm>
            <a:off x="3800475" y="4115435"/>
            <a:ext cx="1533525" cy="1524000"/>
          </a:xfrm>
          <a:prstGeom prst="rect">
            <a:avLst/>
          </a:prstGeom>
        </p:spPr>
        <p:txBody>
          <a:bodyPr/>
          <a:lstStyle>
            <a:lvl1pPr marL="0" indent="0">
              <a:buNone/>
              <a:defRPr/>
            </a:lvl1pPr>
          </a:lstStyle>
          <a:p>
            <a:pPr lvl="0"/>
            <a:r>
              <a:rPr lang="en-US"/>
              <a:t>Click to edit Master text styles</a:t>
            </a:r>
          </a:p>
        </p:txBody>
      </p:sp>
      <p:sp>
        <p:nvSpPr>
          <p:cNvPr id="14" name="Content Placeholder 9"/>
          <p:cNvSpPr>
            <a:spLocks noGrp="1"/>
          </p:cNvSpPr>
          <p:nvPr>
            <p:ph sz="quarter" idx="20"/>
          </p:nvPr>
        </p:nvSpPr>
        <p:spPr>
          <a:xfrm>
            <a:off x="5553075" y="4115435"/>
            <a:ext cx="1533525" cy="1524000"/>
          </a:xfrm>
          <a:prstGeom prst="rect">
            <a:avLst/>
          </a:prstGeom>
        </p:spPr>
        <p:txBody>
          <a:bodyPr/>
          <a:lstStyle>
            <a:lvl1pPr marL="0" indent="0">
              <a:buNone/>
              <a:defRPr/>
            </a:lvl1pPr>
          </a:lstStyle>
          <a:p>
            <a:pPr lvl="0"/>
            <a:r>
              <a:rPr lang="en-US"/>
              <a:t>Click to edit Master text styles</a:t>
            </a:r>
          </a:p>
        </p:txBody>
      </p:sp>
      <p:sp>
        <p:nvSpPr>
          <p:cNvPr id="15" name="Content Placeholder 10"/>
          <p:cNvSpPr>
            <a:spLocks noGrp="1"/>
          </p:cNvSpPr>
          <p:nvPr>
            <p:ph sz="quarter" idx="21"/>
          </p:nvPr>
        </p:nvSpPr>
        <p:spPr>
          <a:xfrm>
            <a:off x="7305675" y="4115435"/>
            <a:ext cx="1533525" cy="1524000"/>
          </a:xfrm>
          <a:prstGeom prst="rect">
            <a:avLst/>
          </a:prstGeom>
        </p:spPr>
        <p:txBody>
          <a:bodyPr/>
          <a:lstStyle>
            <a:lvl1pPr marL="0" indent="0">
              <a:buNone/>
              <a:defRPr/>
            </a:lvl1pPr>
          </a:lstStyle>
          <a:p>
            <a:pPr lvl="0"/>
            <a:r>
              <a:rPr lang="en-US"/>
              <a:t>Click to edit Master text styles</a:t>
            </a:r>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a:t>Copyright ©2018 John Wiley &amp; Sons, Inc.</a:t>
            </a:r>
            <a:r>
              <a:rPr lang="en-US" dirty="0"/>
              <a:t> </a:t>
            </a:r>
          </a:p>
        </p:txBody>
      </p:sp>
    </p:spTree>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2"/>
          <p:cNvSpPr>
            <a:spLocks noGrp="1"/>
          </p:cNvSpPr>
          <p:nvPr>
            <p:ph type="title"/>
          </p:nvPr>
        </p:nvSpPr>
        <p:spPr>
          <a:xfrm>
            <a:off x="295274" y="777242"/>
            <a:ext cx="8543926" cy="97536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6" name="Rectangle 15"/>
          <p:cNvSpPr/>
          <p:nvPr/>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4"/>
          </p:nvPr>
        </p:nvSpPr>
        <p:spPr>
          <a:xfrm>
            <a:off x="6457950" y="6356350"/>
            <a:ext cx="2381250" cy="365125"/>
          </a:xfrm>
          <a:prstGeom prst="rect">
            <a:avLst/>
          </a:prstGeom>
        </p:spPr>
        <p:txBody>
          <a:bodyPr vert="horz" lIns="91440" tIns="45720" rIns="91440" bIns="45720" rtlCol="0" anchor="ctr"/>
          <a:lstStyle>
            <a:lvl1pPr algn="r">
              <a:defRPr sz="1200" b="0" i="0">
                <a:solidFill>
                  <a:schemeClr val="tx1">
                    <a:tint val="75000"/>
                  </a:schemeClr>
                </a:solidFill>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b="0" i="0">
                <a:solidFill>
                  <a:schemeClr val="tx1">
                    <a:tint val="75000"/>
                  </a:schemeClr>
                </a:solidFill>
                <a:latin typeface="Times New Roman" charset="0"/>
                <a:ea typeface="Times New Roman" charset="0"/>
                <a:cs typeface="Times New Roman" charset="0"/>
              </a:defRPr>
            </a:lvl1pPr>
          </a:lstStyle>
          <a:p>
            <a:r>
              <a:rPr lang="en-IN" dirty="0"/>
              <a:t>Copyright ©2018 John Wiley &amp; Sons, Inc.</a:t>
            </a:r>
            <a:r>
              <a:rPr lang="en-US" dirty="0"/>
              <a:t> </a:t>
            </a:r>
          </a:p>
        </p:txBody>
      </p:sp>
      <p:sp>
        <p:nvSpPr>
          <p:cNvPr id="7" name="Rectangle 6"/>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0498229"/>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 id="2147484002" r:id="rId13"/>
    <p:sldLayoutId id="2147484010" r:id="rId14"/>
    <p:sldLayoutId id="2147484014" r:id="rId15"/>
    <p:sldLayoutId id="2147484007" r:id="rId16"/>
    <p:sldLayoutId id="2147484012" r:id="rId17"/>
    <p:sldLayoutId id="2147484008" r:id="rId18"/>
    <p:sldLayoutId id="2147484011" r:id="rId19"/>
    <p:sldLayoutId id="2147484015" r:id="rId20"/>
    <p:sldLayoutId id="2147484016" r:id="rId21"/>
    <p:sldLayoutId id="2147484009" r:id="rId22"/>
    <p:sldLayoutId id="2147484013" r:id="rId23"/>
    <p:sldLayoutId id="2147484019" r:id="rId24"/>
    <p:sldLayoutId id="2147484004" r:id="rId25"/>
    <p:sldLayoutId id="2147484017" r:id="rId26"/>
    <p:sldLayoutId id="2147484018" r:id="rId27"/>
    <p:sldLayoutId id="2147484020" r:id="rId28"/>
    <p:sldLayoutId id="2147484021" r:id="rId29"/>
  </p:sldLayoutIdLst>
  <p:hf hdr="0" dt="0"/>
  <p:txStyles>
    <p:titleStyle>
      <a:lvl1pPr algn="l" defTabSz="914400" rtl="0" eaLnBrk="1" latinLnBrk="0" hangingPunct="1">
        <a:lnSpc>
          <a:spcPct val="90000"/>
        </a:lnSpc>
        <a:spcBef>
          <a:spcPct val="0"/>
        </a:spcBef>
        <a:buNone/>
        <a:defRPr sz="4000" kern="1200">
          <a:solidFill>
            <a:schemeClr val="accent1"/>
          </a:solidFill>
          <a:latin typeface="Times New Roman" charset="0"/>
          <a:ea typeface="Times New Roman" charset="0"/>
          <a:cs typeface="Times New Roman"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6.xml"/><Relationship Id="rId1" Type="http://schemas.openxmlformats.org/officeDocument/2006/relationships/vmlDrawing" Target="../drawings/vmlDrawing6.vml"/><Relationship Id="rId5" Type="http://schemas.openxmlformats.org/officeDocument/2006/relationships/image" Target="../media/image13.png"/><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8.xml"/><Relationship Id="rId1" Type="http://schemas.openxmlformats.org/officeDocument/2006/relationships/vmlDrawing" Target="../drawings/vmlDrawing7.vml"/><Relationship Id="rId6" Type="http://schemas.openxmlformats.org/officeDocument/2006/relationships/image" Target="../media/image15.wmf"/><Relationship Id="rId5" Type="http://schemas.openxmlformats.org/officeDocument/2006/relationships/oleObject" Target="../embeddings/oleObject12.bin"/><Relationship Id="rId4" Type="http://schemas.openxmlformats.org/officeDocument/2006/relationships/image" Target="../media/image14.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6.xml"/><Relationship Id="rId1" Type="http://schemas.openxmlformats.org/officeDocument/2006/relationships/vmlDrawing" Target="../drawings/vmlDrawing8.vml"/><Relationship Id="rId5" Type="http://schemas.openxmlformats.org/officeDocument/2006/relationships/image" Target="../media/image17.png"/><Relationship Id="rId4" Type="http://schemas.openxmlformats.org/officeDocument/2006/relationships/image" Target="../media/image16.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20.png"/><Relationship Id="rId2" Type="http://schemas.openxmlformats.org/officeDocument/2006/relationships/slideLayout" Target="../slideLayouts/slideLayout27.xml"/><Relationship Id="rId1" Type="http://schemas.openxmlformats.org/officeDocument/2006/relationships/vmlDrawing" Target="../drawings/vmlDrawing9.vml"/><Relationship Id="rId6" Type="http://schemas.openxmlformats.org/officeDocument/2006/relationships/image" Target="../media/image19.wmf"/><Relationship Id="rId5" Type="http://schemas.openxmlformats.org/officeDocument/2006/relationships/oleObject" Target="../embeddings/oleObject15.bin"/><Relationship Id="rId4" Type="http://schemas.openxmlformats.org/officeDocument/2006/relationships/image" Target="../media/image18.wmf"/></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image" Target="../media/image24.png"/><Relationship Id="rId2" Type="http://schemas.openxmlformats.org/officeDocument/2006/relationships/slideLayout" Target="../slideLayouts/slideLayout27.xml"/><Relationship Id="rId1" Type="http://schemas.openxmlformats.org/officeDocument/2006/relationships/vmlDrawing" Target="../drawings/vmlDrawing10.vml"/><Relationship Id="rId6" Type="http://schemas.openxmlformats.org/officeDocument/2006/relationships/image" Target="../media/image23.wmf"/><Relationship Id="rId5" Type="http://schemas.openxmlformats.org/officeDocument/2006/relationships/oleObject" Target="../embeddings/oleObject17.bin"/><Relationship Id="rId4" Type="http://schemas.openxmlformats.org/officeDocument/2006/relationships/image" Target="../media/image22.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7.xml"/><Relationship Id="rId1" Type="http://schemas.openxmlformats.org/officeDocument/2006/relationships/vmlDrawing" Target="../drawings/vmlDrawing11.vml"/><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7.xml"/><Relationship Id="rId1" Type="http://schemas.openxmlformats.org/officeDocument/2006/relationships/vmlDrawing" Target="../drawings/vmlDrawing12.vml"/><Relationship Id="rId5" Type="http://schemas.openxmlformats.org/officeDocument/2006/relationships/image" Target="../media/image27.png"/><Relationship Id="rId4" Type="http://schemas.openxmlformats.org/officeDocument/2006/relationships/image" Target="../media/image26.wmf"/></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9.wmf"/><Relationship Id="rId2" Type="http://schemas.openxmlformats.org/officeDocument/2006/relationships/slideLayout" Target="../slideLayouts/slideLayout27.xml"/><Relationship Id="rId1" Type="http://schemas.openxmlformats.org/officeDocument/2006/relationships/vmlDrawing" Target="../drawings/vmlDrawing13.vml"/><Relationship Id="rId6" Type="http://schemas.openxmlformats.org/officeDocument/2006/relationships/oleObject" Target="../embeddings/oleObject21.bin"/><Relationship Id="rId5" Type="http://schemas.openxmlformats.org/officeDocument/2006/relationships/image" Target="../media/image28.wmf"/><Relationship Id="rId4" Type="http://schemas.openxmlformats.org/officeDocument/2006/relationships/oleObject" Target="../embeddings/oleObject20.bin"/></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wmf"/><Relationship Id="rId2" Type="http://schemas.openxmlformats.org/officeDocument/2006/relationships/slideLayout" Target="../slideLayouts/slideLayout27.xml"/><Relationship Id="rId1" Type="http://schemas.openxmlformats.org/officeDocument/2006/relationships/vmlDrawing" Target="../drawings/vmlDrawing14.vml"/><Relationship Id="rId6" Type="http://schemas.openxmlformats.org/officeDocument/2006/relationships/oleObject" Target="../embeddings/oleObject23.bin"/><Relationship Id="rId5" Type="http://schemas.openxmlformats.org/officeDocument/2006/relationships/image" Target="../media/image30.wmf"/><Relationship Id="rId4" Type="http://schemas.openxmlformats.org/officeDocument/2006/relationships/oleObject" Target="../embeddings/oleObject2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4.bin"/><Relationship Id="rId7" Type="http://schemas.openxmlformats.org/officeDocument/2006/relationships/image" Target="../media/image35.png"/><Relationship Id="rId2" Type="http://schemas.openxmlformats.org/officeDocument/2006/relationships/slideLayout" Target="../slideLayouts/slideLayout27.xml"/><Relationship Id="rId1" Type="http://schemas.openxmlformats.org/officeDocument/2006/relationships/vmlDrawing" Target="../drawings/vmlDrawing15.vml"/><Relationship Id="rId6" Type="http://schemas.openxmlformats.org/officeDocument/2006/relationships/image" Target="../media/image34.wmf"/><Relationship Id="rId5" Type="http://schemas.openxmlformats.org/officeDocument/2006/relationships/oleObject" Target="../embeddings/oleObject25.bin"/><Relationship Id="rId4" Type="http://schemas.openxmlformats.org/officeDocument/2006/relationships/image" Target="../media/image33.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7.xml"/><Relationship Id="rId1" Type="http://schemas.openxmlformats.org/officeDocument/2006/relationships/vmlDrawing" Target="../drawings/vmlDrawing16.vml"/><Relationship Id="rId5" Type="http://schemas.openxmlformats.org/officeDocument/2006/relationships/image" Target="../media/image37.png"/><Relationship Id="rId4" Type="http://schemas.openxmlformats.org/officeDocument/2006/relationships/image" Target="../media/image36.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7.xml"/><Relationship Id="rId1" Type="http://schemas.openxmlformats.org/officeDocument/2006/relationships/vmlDrawing" Target="../drawings/vmlDrawing17.vml"/><Relationship Id="rId5" Type="http://schemas.openxmlformats.org/officeDocument/2006/relationships/image" Target="../media/image39.png"/><Relationship Id="rId4" Type="http://schemas.openxmlformats.org/officeDocument/2006/relationships/image" Target="../media/image38.wmf"/></Relationships>
</file>

<file path=ppt/slides/_rels/slide26.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8.xml"/><Relationship Id="rId1" Type="http://schemas.openxmlformats.org/officeDocument/2006/relationships/vmlDrawing" Target="../drawings/vmlDrawing18.vml"/><Relationship Id="rId6" Type="http://schemas.openxmlformats.org/officeDocument/2006/relationships/image" Target="../media/image41.wmf"/><Relationship Id="rId11" Type="http://schemas.openxmlformats.org/officeDocument/2006/relationships/image" Target="../media/image44.png"/><Relationship Id="rId5" Type="http://schemas.openxmlformats.org/officeDocument/2006/relationships/oleObject" Target="../embeddings/oleObject2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31.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2.bin"/><Relationship Id="rId7" Type="http://schemas.openxmlformats.org/officeDocument/2006/relationships/image" Target="../media/image47.png"/><Relationship Id="rId2" Type="http://schemas.openxmlformats.org/officeDocument/2006/relationships/slideLayout" Target="../slideLayouts/slideLayout27.xml"/><Relationship Id="rId1" Type="http://schemas.openxmlformats.org/officeDocument/2006/relationships/vmlDrawing" Target="../drawings/vmlDrawing19.vml"/><Relationship Id="rId6" Type="http://schemas.openxmlformats.org/officeDocument/2006/relationships/image" Target="../media/image46.wmf"/><Relationship Id="rId5" Type="http://schemas.openxmlformats.org/officeDocument/2006/relationships/oleObject" Target="../embeddings/oleObject33.bin"/><Relationship Id="rId4" Type="http://schemas.openxmlformats.org/officeDocument/2006/relationships/image" Target="../media/image45.wmf"/></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slideLayout" Target="../slideLayouts/slideLayout28.xml"/><Relationship Id="rId1" Type="http://schemas.openxmlformats.org/officeDocument/2006/relationships/vmlDrawing" Target="../drawings/vmlDrawing20.vml"/><Relationship Id="rId6" Type="http://schemas.openxmlformats.org/officeDocument/2006/relationships/image" Target="../media/image50.wmf"/><Relationship Id="rId5" Type="http://schemas.openxmlformats.org/officeDocument/2006/relationships/oleObject" Target="../embeddings/oleObject35.bin"/><Relationship Id="rId4" Type="http://schemas.openxmlformats.org/officeDocument/2006/relationships/image" Target="../media/image49.wmf"/><Relationship Id="rId9" Type="http://schemas.openxmlformats.org/officeDocument/2006/relationships/image" Target="../media/image5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2.xml"/><Relationship Id="rId1" Type="http://schemas.openxmlformats.org/officeDocument/2006/relationships/vmlDrawing" Target="../drawings/vmlDrawing21.vml"/><Relationship Id="rId6" Type="http://schemas.openxmlformats.org/officeDocument/2006/relationships/image" Target="../media/image54.wmf"/><Relationship Id="rId5" Type="http://schemas.openxmlformats.org/officeDocument/2006/relationships/oleObject" Target="../embeddings/oleObject38.bin"/><Relationship Id="rId4" Type="http://schemas.openxmlformats.org/officeDocument/2006/relationships/image" Target="../media/image53.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19.xml"/><Relationship Id="rId1" Type="http://schemas.openxmlformats.org/officeDocument/2006/relationships/vmlDrawing" Target="../drawings/vmlDrawing22.vml"/><Relationship Id="rId4" Type="http://schemas.openxmlformats.org/officeDocument/2006/relationships/image" Target="../media/image55.wmf"/></Relationships>
</file>

<file path=ppt/slides/_rels/slide34.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22.xml"/><Relationship Id="rId1" Type="http://schemas.openxmlformats.org/officeDocument/2006/relationships/vmlDrawing" Target="../drawings/vmlDrawing23.vml"/><Relationship Id="rId6" Type="http://schemas.openxmlformats.org/officeDocument/2006/relationships/image" Target="../media/image57.wmf"/><Relationship Id="rId5" Type="http://schemas.openxmlformats.org/officeDocument/2006/relationships/oleObject" Target="../embeddings/oleObject41.bin"/><Relationship Id="rId4" Type="http://schemas.openxmlformats.org/officeDocument/2006/relationships/image" Target="../media/image56.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3.xml"/><Relationship Id="rId1" Type="http://schemas.openxmlformats.org/officeDocument/2006/relationships/vmlDrawing" Target="../drawings/vmlDrawing24.vml"/><Relationship Id="rId4" Type="http://schemas.openxmlformats.org/officeDocument/2006/relationships/image" Target="../media/image59.wmf"/></Relationships>
</file>

<file path=ppt/slides/_rels/slide36.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44.bin"/><Relationship Id="rId7" Type="http://schemas.openxmlformats.org/officeDocument/2006/relationships/oleObject" Target="../embeddings/oleObject46.bin"/><Relationship Id="rId12" Type="http://schemas.openxmlformats.org/officeDocument/2006/relationships/image" Target="../media/image64.wmf"/><Relationship Id="rId2" Type="http://schemas.openxmlformats.org/officeDocument/2006/relationships/slideLayout" Target="../slideLayouts/slideLayout23.xml"/><Relationship Id="rId1" Type="http://schemas.openxmlformats.org/officeDocument/2006/relationships/vmlDrawing" Target="../drawings/vmlDrawing25.vml"/><Relationship Id="rId6" Type="http://schemas.openxmlformats.org/officeDocument/2006/relationships/image" Target="../media/image61.wmf"/><Relationship Id="rId11" Type="http://schemas.openxmlformats.org/officeDocument/2006/relationships/oleObject" Target="../embeddings/oleObject48.bin"/><Relationship Id="rId5" Type="http://schemas.openxmlformats.org/officeDocument/2006/relationships/oleObject" Target="../embeddings/oleObject45.bin"/><Relationship Id="rId10" Type="http://schemas.openxmlformats.org/officeDocument/2006/relationships/image" Target="../media/image63.wmf"/><Relationship Id="rId4" Type="http://schemas.openxmlformats.org/officeDocument/2006/relationships/image" Target="../media/image60.wmf"/><Relationship Id="rId9" Type="http://schemas.openxmlformats.org/officeDocument/2006/relationships/oleObject" Target="../embeddings/oleObject47.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9.bin"/><Relationship Id="rId7" Type="http://schemas.openxmlformats.org/officeDocument/2006/relationships/image" Target="../media/image67.png"/><Relationship Id="rId2" Type="http://schemas.openxmlformats.org/officeDocument/2006/relationships/slideLayout" Target="../slideLayouts/slideLayout27.xml"/><Relationship Id="rId1" Type="http://schemas.openxmlformats.org/officeDocument/2006/relationships/vmlDrawing" Target="../drawings/vmlDrawing26.vml"/><Relationship Id="rId6" Type="http://schemas.openxmlformats.org/officeDocument/2006/relationships/image" Target="../media/image66.wmf"/><Relationship Id="rId5" Type="http://schemas.openxmlformats.org/officeDocument/2006/relationships/oleObject" Target="../embeddings/oleObject50.bin"/><Relationship Id="rId4" Type="http://schemas.openxmlformats.org/officeDocument/2006/relationships/image" Target="../media/image65.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2.xml"/><Relationship Id="rId1" Type="http://schemas.openxmlformats.org/officeDocument/2006/relationships/vmlDrawing" Target="../drawings/vmlDrawing27.vml"/><Relationship Id="rId4" Type="http://schemas.openxmlformats.org/officeDocument/2006/relationships/image" Target="../media/image68.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xml"/><Relationship Id="rId7" Type="http://schemas.openxmlformats.org/officeDocument/2006/relationships/image" Target="../media/image6.wmf"/><Relationship Id="rId2" Type="http://schemas.openxmlformats.org/officeDocument/2006/relationships/slideLayout" Target="../slideLayouts/slideLayout28.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5.w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7.bin"/><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3.xml"/><Relationship Id="rId1" Type="http://schemas.openxmlformats.org/officeDocument/2006/relationships/vmlDrawing" Target="../drawings/vmlDrawing5.v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p:txBody>
          <a:bodyPr>
            <a:noAutofit/>
          </a:bodyPr>
          <a:lstStyle/>
          <a:p>
            <a:r>
              <a:rPr lang="en-IN" altLang="en-US" sz="4400" dirty="0">
                <a:latin typeface="+mn-lt"/>
              </a:rPr>
              <a:t>Mechanics of Materials: An Integrated Learning System</a:t>
            </a:r>
            <a:endParaRPr lang="en-US" sz="4400" dirty="0">
              <a:latin typeface="+mn-lt"/>
              <a:cs typeface="Times New Roman" panose="02020603050405020304" pitchFamily="18" charset="0"/>
            </a:endParaRPr>
          </a:p>
        </p:txBody>
      </p:sp>
      <p:sp>
        <p:nvSpPr>
          <p:cNvPr id="4" name="Author"/>
          <p:cNvSpPr>
            <a:spLocks noGrp="1"/>
          </p:cNvSpPr>
          <p:nvPr>
            <p:ph sz="quarter" idx="21"/>
          </p:nvPr>
        </p:nvSpPr>
        <p:spPr>
          <a:xfrm>
            <a:off x="152400" y="1758696"/>
            <a:ext cx="8839200" cy="451104"/>
          </a:xfrm>
          <a:prstGeom prst="rect">
            <a:avLst/>
          </a:prstGeom>
        </p:spPr>
        <p:txBody>
          <a:bodyPr/>
          <a:lstStyle/>
          <a:p>
            <a:r>
              <a:rPr lang="en-US" sz="2800" dirty="0">
                <a:latin typeface="Times New Roman" panose="02020603050405020304" pitchFamily="18" charset="0"/>
                <a:ea typeface="Times New Roman" pitchFamily="1" charset="0"/>
                <a:cs typeface="Times New Roman" panose="02020603050405020304" pitchFamily="18" charset="0"/>
              </a:rPr>
              <a:t>Philpot</a:t>
            </a:r>
          </a:p>
        </p:txBody>
      </p:sp>
      <p:sp>
        <p:nvSpPr>
          <p:cNvPr id="3" name="Edition"/>
          <p:cNvSpPr>
            <a:spLocks noGrp="1"/>
          </p:cNvSpPr>
          <p:nvPr>
            <p:ph sz="quarter" idx="23"/>
          </p:nvPr>
        </p:nvSpPr>
        <p:spPr>
          <a:xfrm>
            <a:off x="152400" y="2362200"/>
            <a:ext cx="8839200" cy="510672"/>
          </a:xfrm>
          <a:prstGeom prst="rect">
            <a:avLst/>
          </a:prstGeom>
        </p:spPr>
        <p:txBody>
          <a:bodyPr/>
          <a:lstStyle/>
          <a:p>
            <a:r>
              <a:rPr lang="en-IN" dirty="0" smtClean="0"/>
              <a:t>Fifth Edition</a:t>
            </a:r>
            <a:endParaRPr lang="en-US" altLang="en-US" dirty="0"/>
          </a:p>
        </p:txBody>
      </p:sp>
      <p:sp>
        <p:nvSpPr>
          <p:cNvPr id="5" name="CN"/>
          <p:cNvSpPr>
            <a:spLocks noGrp="1"/>
          </p:cNvSpPr>
          <p:nvPr>
            <p:ph sz="quarter" idx="19"/>
          </p:nvPr>
        </p:nvSpPr>
        <p:spPr/>
        <p:txBody>
          <a:bodyPr/>
          <a:lstStyle/>
          <a:p>
            <a:r>
              <a:rPr lang="en-US" dirty="0" smtClean="0">
                <a:latin typeface="Times New Roman" panose="02020603050405020304" pitchFamily="18" charset="0"/>
                <a:cs typeface="Times New Roman" panose="02020603050405020304" pitchFamily="18" charset="0"/>
              </a:rPr>
              <a:t>Chapter 2</a:t>
            </a:r>
            <a:endParaRPr lang="en-US" dirty="0">
              <a:latin typeface="Times New Roman" panose="02020603050405020304" pitchFamily="18" charset="0"/>
              <a:cs typeface="Times New Roman" panose="02020603050405020304" pitchFamily="18" charset="0"/>
            </a:endParaRPr>
          </a:p>
        </p:txBody>
      </p:sp>
      <p:sp>
        <p:nvSpPr>
          <p:cNvPr id="6" name="CT"/>
          <p:cNvSpPr>
            <a:spLocks noGrp="1"/>
          </p:cNvSpPr>
          <p:nvPr>
            <p:ph sz="quarter" idx="20"/>
          </p:nvPr>
        </p:nvSpPr>
        <p:spPr>
          <a:xfrm>
            <a:off x="152400" y="4823661"/>
            <a:ext cx="8839200" cy="1173078"/>
          </a:xfrm>
        </p:spPr>
        <p:txBody>
          <a:bodyPr/>
          <a:lstStyle/>
          <a:p>
            <a:r>
              <a:rPr lang="en-US" sz="4000" dirty="0" smtClean="0"/>
              <a:t>Strain</a:t>
            </a:r>
            <a:endParaRPr lang="en-US" sz="4000" dirty="0"/>
          </a:p>
        </p:txBody>
      </p:sp>
      <p:sp>
        <p:nvSpPr>
          <p:cNvPr id="9" name="Content Placeholder 8"/>
          <p:cNvSpPr>
            <a:spLocks noGrp="1"/>
          </p:cNvSpPr>
          <p:nvPr>
            <p:ph sz="quarter" idx="25"/>
          </p:nvPr>
        </p:nvSpPr>
        <p:spPr>
          <a:xfrm>
            <a:off x="3019422" y="6392930"/>
            <a:ext cx="3124200" cy="346364"/>
          </a:xfrm>
        </p:spPr>
        <p:txBody>
          <a:bodyPr anchor="ctr"/>
          <a:lstStyle/>
          <a:p>
            <a:pPr marL="0" indent="0" algn="ctr">
              <a:buNone/>
            </a:pPr>
            <a:r>
              <a:rPr lang="en-IN" sz="1200" dirty="0">
                <a:solidFill>
                  <a:schemeClr val="tx1">
                    <a:tint val="75000"/>
                  </a:schemeClr>
                </a:solidFill>
                <a:latin typeface="Times New Roman" charset="0"/>
                <a:ea typeface="Times New Roman" charset="0"/>
                <a:cs typeface="Times New Roman" charset="0"/>
              </a:rPr>
              <a:t>Copyright ©</a:t>
            </a:r>
            <a:r>
              <a:rPr lang="en-IN" sz="1200" dirty="0" smtClean="0">
                <a:solidFill>
                  <a:schemeClr val="tx1">
                    <a:tint val="75000"/>
                  </a:schemeClr>
                </a:solidFill>
                <a:latin typeface="Times New Roman" charset="0"/>
                <a:ea typeface="Times New Roman" charset="0"/>
                <a:cs typeface="Times New Roman" charset="0"/>
              </a:rPr>
              <a:t>2020 </a:t>
            </a:r>
            <a:r>
              <a:rPr lang="en-IN" sz="1200" dirty="0">
                <a:solidFill>
                  <a:schemeClr val="tx1">
                    <a:tint val="75000"/>
                  </a:schemeClr>
                </a:solidFill>
                <a:latin typeface="Times New Roman" charset="0"/>
                <a:ea typeface="Times New Roman" charset="0"/>
                <a:cs typeface="Times New Roman" charset="0"/>
              </a:rPr>
              <a:t>John Wiley &amp; Sons, Inc.</a:t>
            </a:r>
            <a:endParaRPr lang="en-US" sz="1200" dirty="0">
              <a:solidFill>
                <a:schemeClr val="tx1">
                  <a:tint val="75000"/>
                </a:schemeClr>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487630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8B19E-9BFE-4D0B-A8E3-0D9ACD934867}"/>
              </a:ext>
            </a:extLst>
          </p:cNvPr>
          <p:cNvSpPr>
            <a:spLocks noGrp="1"/>
          </p:cNvSpPr>
          <p:nvPr>
            <p:ph type="title"/>
          </p:nvPr>
        </p:nvSpPr>
        <p:spPr>
          <a:xfrm>
            <a:off x="304800" y="762001"/>
            <a:ext cx="8534400" cy="8000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2.1–2 </a:t>
            </a:r>
            <a:r>
              <a:rPr lang="en-US" sz="2700" b="0" dirty="0">
                <a:latin typeface="Times New Roman" panose="02020603050405020304" pitchFamily="18" charset="0"/>
                <a:cs typeface="Times New Roman" panose="02020603050405020304" pitchFamily="18" charset="0"/>
              </a:rPr>
              <a:t>(4 of 7)</a:t>
            </a:r>
            <a:endParaRPr lang="en-US" sz="2700" dirty="0"/>
          </a:p>
        </p:txBody>
      </p:sp>
      <p:graphicFrame>
        <p:nvGraphicFramePr>
          <p:cNvPr id="10" name="Content Placeholder 9" descr="Delta subscript 1 equals nu subscript A minus 0.03125 inch which equals 0.0810 inch minus 0.03125 inch which equals 0.04975 inch.">
            <a:extLst>
              <a:ext uri="{FF2B5EF4-FFF2-40B4-BE49-F238E27FC236}">
                <a16:creationId xmlns:a16="http://schemas.microsoft.com/office/drawing/2014/main" id="{2C909785-D70B-496B-B341-62FDE0657B17}"/>
              </a:ext>
            </a:extLst>
          </p:cNvPr>
          <p:cNvGraphicFramePr>
            <a:graphicFrameLocks noGrp="1" noChangeAspect="1"/>
          </p:cNvGraphicFramePr>
          <p:nvPr>
            <p:ph sz="quarter" idx="16"/>
            <p:extLst>
              <p:ext uri="{D42A27DB-BD31-4B8C-83A1-F6EECF244321}">
                <p14:modId xmlns:p14="http://schemas.microsoft.com/office/powerpoint/2010/main" val="4274381513"/>
              </p:ext>
            </p:extLst>
          </p:nvPr>
        </p:nvGraphicFramePr>
        <p:xfrm>
          <a:off x="3000853" y="1752600"/>
          <a:ext cx="3127375" cy="1108075"/>
        </p:xfrm>
        <a:graphic>
          <a:graphicData uri="http://schemas.openxmlformats.org/presentationml/2006/ole">
            <mc:AlternateContent xmlns:mc="http://schemas.openxmlformats.org/markup-compatibility/2006">
              <mc:Choice xmlns:v="urn:schemas-microsoft-com:vml" Requires="v">
                <p:oleObj spid="_x0000_s91210" name="Equation" r:id="rId3" imgW="3441600" imgH="1218960" progId="Equation.DSMT4">
                  <p:embed/>
                </p:oleObj>
              </mc:Choice>
              <mc:Fallback>
                <p:oleObj name="Equation" r:id="rId3" imgW="3441600" imgH="1218960" progId="Equation.DSMT4">
                  <p:embed/>
                  <p:pic>
                    <p:nvPicPr>
                      <p:cNvPr id="10" name="Content Placeholder 9">
                        <a:extLst>
                          <a:ext uri="{FF2B5EF4-FFF2-40B4-BE49-F238E27FC236}">
                            <a16:creationId xmlns:a16="http://schemas.microsoft.com/office/drawing/2014/main" id="{2C909785-D70B-496B-B341-62FDE0657B17}"/>
                          </a:ext>
                        </a:extLst>
                      </p:cNvPr>
                      <p:cNvPicPr/>
                      <p:nvPr/>
                    </p:nvPicPr>
                    <p:blipFill>
                      <a:blip r:embed="rId4"/>
                      <a:stretch>
                        <a:fillRect/>
                      </a:stretch>
                    </p:blipFill>
                    <p:spPr>
                      <a:xfrm>
                        <a:off x="3000853" y="1752600"/>
                        <a:ext cx="3127375" cy="1108075"/>
                      </a:xfrm>
                      <a:prstGeom prst="rect">
                        <a:avLst/>
                      </a:prstGeom>
                    </p:spPr>
                  </p:pic>
                </p:oleObj>
              </mc:Fallback>
            </mc:AlternateContent>
          </a:graphicData>
        </a:graphic>
      </p:graphicFrame>
      <p:pic>
        <p:nvPicPr>
          <p:cNvPr id="5" name="Content Placeholder 4" descr="The rigid bar is pulled down from an initial position to a deflected position below on the application of a load P in the downward direction. Points A prime, B prime and C prime are shown on the bar in the deflected position corresponding to the points A, B and C of the bar when it is in the initial position. The rod that connects point A elongates by nu subscript A. The deformation is delta subscript 1. The bar moves down a length n subscript A which is the same as nu subscript B which equals delta subscript 2.">
            <a:extLst>
              <a:ext uri="{FF2B5EF4-FFF2-40B4-BE49-F238E27FC236}">
                <a16:creationId xmlns:a16="http://schemas.microsoft.com/office/drawing/2014/main" id="{161416A3-B09F-4A3E-9471-148E6198CA73}"/>
              </a:ext>
            </a:extLst>
          </p:cNvPr>
          <p:cNvPicPr>
            <a:picLocks noGrp="1" noChangeAspect="1"/>
          </p:cNvPicPr>
          <p:nvPr>
            <p:ph sz="quarter" idx="17"/>
          </p:nvPr>
        </p:nvPicPr>
        <p:blipFill>
          <a:blip r:embed="rId5"/>
          <a:stretch>
            <a:fillRect/>
          </a:stretch>
        </p:blipFill>
        <p:spPr>
          <a:xfrm>
            <a:off x="2905210" y="3382469"/>
            <a:ext cx="3318662" cy="2700093"/>
          </a:xfrm>
          <a:prstGeom prst="rect">
            <a:avLst/>
          </a:prstGeom>
        </p:spPr>
      </p:pic>
    </p:spTree>
    <p:extLst>
      <p:ext uri="{BB962C8B-B14F-4D97-AF65-F5344CB8AC3E}">
        <p14:creationId xmlns:p14="http://schemas.microsoft.com/office/powerpoint/2010/main" val="27231727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686800" cy="745585"/>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2.1–2 </a:t>
            </a:r>
            <a:r>
              <a:rPr lang="en-US" sz="2400" b="0" dirty="0">
                <a:latin typeface="Times New Roman" panose="02020603050405020304" pitchFamily="18" charset="0"/>
                <a:cs typeface="Times New Roman" panose="02020603050405020304" pitchFamily="18" charset="0"/>
              </a:rPr>
              <a:t>(5 of 7)</a:t>
            </a:r>
            <a:endParaRPr lang="en-US" dirty="0">
              <a:latin typeface="Times New Roman" panose="02020603050405020304" pitchFamily="18" charset="0"/>
              <a:cs typeface="Times New Roman" panose="02020603050405020304" pitchFamily="18" charset="0"/>
            </a:endParaRPr>
          </a:p>
        </p:txBody>
      </p:sp>
      <p:sp>
        <p:nvSpPr>
          <p:cNvPr id="36" name="Content Placeholder 35">
            <a:extLst>
              <a:ext uri="{FF2B5EF4-FFF2-40B4-BE49-F238E27FC236}">
                <a16:creationId xmlns:a16="http://schemas.microsoft.com/office/drawing/2014/main" id="{1F3DA838-867F-4D1A-BEF5-A9E5D8D1EA96}"/>
              </a:ext>
            </a:extLst>
          </p:cNvPr>
          <p:cNvSpPr>
            <a:spLocks noGrp="1"/>
          </p:cNvSpPr>
          <p:nvPr>
            <p:ph sz="quarter" idx="16"/>
          </p:nvPr>
        </p:nvSpPr>
        <p:spPr>
          <a:xfrm>
            <a:off x="304800" y="1828800"/>
            <a:ext cx="5486400" cy="457200"/>
          </a:xfrm>
        </p:spPr>
        <p:txBody>
          <a:bodyPr/>
          <a:lstStyle/>
          <a:p>
            <a:r>
              <a:rPr lang="en-US" sz="2200" dirty="0">
                <a:latin typeface="Times New Roman" panose="02020603050405020304" pitchFamily="18" charset="0"/>
                <a:ea typeface="Times New Roman"/>
                <a:cs typeface="Times New Roman" panose="02020603050405020304" pitchFamily="18" charset="0"/>
              </a:rPr>
              <a:t>This deformation creates a strain in rod (1) of:</a:t>
            </a:r>
            <a:r>
              <a:rPr lang="en-US" sz="2200" dirty="0">
                <a:latin typeface="Times New Roman" panose="02020603050405020304" pitchFamily="18" charset="0"/>
                <a:cs typeface="Times New Roman" panose="02020603050405020304" pitchFamily="18" charset="0"/>
              </a:rPr>
              <a:t> </a:t>
            </a:r>
            <a:endParaRPr lang="en-US" altLang="en-US" sz="2200" dirty="0">
              <a:latin typeface="Times New Roman" panose="02020603050405020304" pitchFamily="18" charset="0"/>
              <a:cs typeface="Times New Roman" panose="02020603050405020304" pitchFamily="18" charset="0"/>
            </a:endParaRPr>
          </a:p>
        </p:txBody>
      </p:sp>
      <p:graphicFrame>
        <p:nvGraphicFramePr>
          <p:cNvPr id="50" name="Content Placeholder 49" descr="Epsilon subscript 1 equals delta subscript 1 over L subscript 1 which equals 0.04975 inch over 130 inches which equals 0.0003827 inch per inch which equals 383 inches per inch.">
            <a:extLst>
              <a:ext uri="{FF2B5EF4-FFF2-40B4-BE49-F238E27FC236}">
                <a16:creationId xmlns:a16="http://schemas.microsoft.com/office/drawing/2014/main" id="{430F7CDF-E52E-4B26-8E64-1146E336F4EB}"/>
              </a:ext>
            </a:extLst>
          </p:cNvPr>
          <p:cNvGraphicFramePr>
            <a:graphicFrameLocks noGrp="1" noChangeAspect="1"/>
          </p:cNvGraphicFramePr>
          <p:nvPr>
            <p:ph sz="quarter" idx="17"/>
            <p:extLst>
              <p:ext uri="{D42A27DB-BD31-4B8C-83A1-F6EECF244321}">
                <p14:modId xmlns:p14="http://schemas.microsoft.com/office/powerpoint/2010/main" val="295990094"/>
              </p:ext>
            </p:extLst>
          </p:nvPr>
        </p:nvGraphicFramePr>
        <p:xfrm>
          <a:off x="1789580" y="2607214"/>
          <a:ext cx="5567595" cy="669386"/>
        </p:xfrm>
        <a:graphic>
          <a:graphicData uri="http://schemas.openxmlformats.org/presentationml/2006/ole">
            <mc:AlternateContent xmlns:mc="http://schemas.openxmlformats.org/markup-compatibility/2006">
              <mc:Choice xmlns:v="urn:schemas-microsoft-com:vml" Requires="v">
                <p:oleObj spid="_x0000_s81052" name="Equation" r:id="rId3" imgW="6654600" imgH="799920" progId="Equation.DSMT4">
                  <p:embed/>
                </p:oleObj>
              </mc:Choice>
              <mc:Fallback>
                <p:oleObj name="Equation" r:id="rId3" imgW="6654600" imgH="799920" progId="Equation.DSMT4">
                  <p:embed/>
                  <p:pic>
                    <p:nvPicPr>
                      <p:cNvPr id="49" name="Object 48">
                        <a:extLst>
                          <a:ext uri="{FF2B5EF4-FFF2-40B4-BE49-F238E27FC236}">
                            <a16:creationId xmlns:a16="http://schemas.microsoft.com/office/drawing/2014/main" id="{2E15842B-2EB0-4A3E-8CBC-E7437FC6D00E}"/>
                          </a:ext>
                        </a:extLst>
                      </p:cNvPr>
                      <p:cNvPicPr/>
                      <p:nvPr/>
                    </p:nvPicPr>
                    <p:blipFill>
                      <a:blip r:embed="rId4"/>
                      <a:stretch>
                        <a:fillRect/>
                      </a:stretch>
                    </p:blipFill>
                    <p:spPr>
                      <a:xfrm>
                        <a:off x="1789580" y="2607214"/>
                        <a:ext cx="5567595" cy="669386"/>
                      </a:xfrm>
                      <a:prstGeom prst="rect">
                        <a:avLst/>
                      </a:prstGeom>
                    </p:spPr>
                  </p:pic>
                </p:oleObj>
              </mc:Fallback>
            </mc:AlternateContent>
          </a:graphicData>
        </a:graphic>
      </p:graphicFrame>
      <p:sp>
        <p:nvSpPr>
          <p:cNvPr id="40" name="Content Placeholder 39">
            <a:extLst>
              <a:ext uri="{FF2B5EF4-FFF2-40B4-BE49-F238E27FC236}">
                <a16:creationId xmlns:a16="http://schemas.microsoft.com/office/drawing/2014/main" id="{972A7839-6037-4B38-A730-552449BDC946}"/>
              </a:ext>
            </a:extLst>
          </p:cNvPr>
          <p:cNvSpPr>
            <a:spLocks noGrp="1"/>
          </p:cNvSpPr>
          <p:nvPr>
            <p:ph sz="quarter" idx="18"/>
          </p:nvPr>
        </p:nvSpPr>
        <p:spPr>
          <a:xfrm>
            <a:off x="304800" y="3657600"/>
            <a:ext cx="8382000" cy="377433"/>
          </a:xfrm>
        </p:spPr>
        <p:txBody>
          <a:bodyPr/>
          <a:lstStyle/>
          <a:p>
            <a:pPr marL="398463" indent="-398463"/>
            <a:r>
              <a:rPr lang="en-US" sz="2200" dirty="0">
                <a:solidFill>
                  <a:srgbClr val="911B21"/>
                </a:solidFill>
                <a:latin typeface="Times New Roman" panose="02020603050405020304" pitchFamily="18" charset="0"/>
                <a:ea typeface="Times New Roman"/>
                <a:cs typeface="Times New Roman" panose="02020603050405020304" pitchFamily="18" charset="0"/>
              </a:rPr>
              <a:t>(c) </a:t>
            </a:r>
            <a:r>
              <a:rPr lang="en-US" sz="2200" dirty="0">
                <a:latin typeface="Times New Roman" panose="02020603050405020304" pitchFamily="18" charset="0"/>
                <a:ea typeface="Times New Roman"/>
                <a:cs typeface="Times New Roman" panose="02020603050405020304" pitchFamily="18" charset="0"/>
              </a:rPr>
              <a:t>The gap is now at joint </a:t>
            </a:r>
            <a:r>
              <a:rPr lang="en-US" sz="2200" i="1" dirty="0">
                <a:latin typeface="Times New Roman" panose="02020603050405020304" pitchFamily="18" charset="0"/>
                <a:ea typeface="Times New Roman"/>
                <a:cs typeface="Times New Roman" panose="02020603050405020304" pitchFamily="18" charset="0"/>
              </a:rPr>
              <a:t>B</a:t>
            </a:r>
            <a:r>
              <a:rPr lang="en-US" sz="2200" dirty="0">
                <a:latin typeface="Times New Roman" panose="02020603050405020304" pitchFamily="18" charset="0"/>
                <a:ea typeface="Times New Roman"/>
                <a:cs typeface="Times New Roman" panose="02020603050405020304" pitchFamily="18" charset="0"/>
              </a:rPr>
              <a:t>. We know the strain in </a:t>
            </a:r>
            <a:r>
              <a:rPr lang="en-US" sz="2200" dirty="0" smtClean="0">
                <a:latin typeface="Times New Roman" panose="02020603050405020304" pitchFamily="18" charset="0"/>
                <a:ea typeface="Times New Roman"/>
                <a:cs typeface="Times New Roman" panose="02020603050405020304" pitchFamily="18" charset="0"/>
              </a:rPr>
              <a:t>rod</a:t>
            </a:r>
            <a:r>
              <a:rPr lang="en-US" sz="2200" baseline="0" dirty="0" smtClean="0">
                <a:latin typeface="Times New Roman" panose="02020603050405020304" pitchFamily="18" charset="0"/>
                <a:ea typeface="Times New Roman"/>
                <a:cs typeface="Times New Roman" panose="02020603050405020304" pitchFamily="18" charset="0"/>
              </a:rPr>
              <a:t> </a:t>
            </a:r>
            <a:r>
              <a:rPr lang="en-US" sz="2200" dirty="0" smtClean="0">
                <a:latin typeface="Times New Roman" panose="02020603050405020304" pitchFamily="18" charset="0"/>
                <a:ea typeface="Times New Roman"/>
                <a:cs typeface="Times New Roman" panose="02020603050405020304" pitchFamily="18" charset="0"/>
              </a:rPr>
              <a:t>(2</a:t>
            </a:r>
            <a:r>
              <a:rPr lang="en-US" sz="2200" dirty="0">
                <a:latin typeface="Times New Roman" panose="02020603050405020304" pitchFamily="18" charset="0"/>
                <a:ea typeface="Times New Roman"/>
                <a:cs typeface="Times New Roman" panose="02020603050405020304" pitchFamily="18" charset="0"/>
              </a:rPr>
              <a:t>); hence, we</a:t>
            </a:r>
          </a:p>
        </p:txBody>
      </p:sp>
      <p:sp>
        <p:nvSpPr>
          <p:cNvPr id="42" name="Content Placeholder 41">
            <a:extLst>
              <a:ext uri="{FF2B5EF4-FFF2-40B4-BE49-F238E27FC236}">
                <a16:creationId xmlns:a16="http://schemas.microsoft.com/office/drawing/2014/main" id="{067B3D26-A230-44B9-AB07-57AAA54DAA3D}"/>
              </a:ext>
            </a:extLst>
          </p:cNvPr>
          <p:cNvSpPr>
            <a:spLocks noGrp="1"/>
          </p:cNvSpPr>
          <p:nvPr>
            <p:ph sz="quarter" idx="19"/>
          </p:nvPr>
        </p:nvSpPr>
        <p:spPr>
          <a:xfrm>
            <a:off x="705766" y="4114800"/>
            <a:ext cx="6808538" cy="361186"/>
          </a:xfrm>
        </p:spPr>
        <p:txBody>
          <a:bodyPr/>
          <a:lstStyle/>
          <a:p>
            <a:r>
              <a:rPr lang="en-US" sz="2200" dirty="0">
                <a:latin typeface="Times New Roman" panose="02020603050405020304" pitchFamily="18" charset="0"/>
                <a:ea typeface="Times New Roman"/>
                <a:cs typeface="Times New Roman" panose="02020603050405020304" pitchFamily="18" charset="0"/>
              </a:rPr>
              <a:t>know its deformation must be 0.0810 in. However, the first</a:t>
            </a:r>
            <a:endParaRPr lang="en-US" sz="2200" dirty="0">
              <a:latin typeface="Times New Roman" panose="02020603050405020304" pitchFamily="18" charset="0"/>
              <a:cs typeface="Times New Roman" panose="02020603050405020304" pitchFamily="18" charset="0"/>
            </a:endParaRPr>
          </a:p>
        </p:txBody>
      </p:sp>
      <p:graphicFrame>
        <p:nvGraphicFramePr>
          <p:cNvPr id="54" name="Content Placeholder 51" descr="1 over 32 inch.">
            <a:extLst>
              <a:ext uri="{FF2B5EF4-FFF2-40B4-BE49-F238E27FC236}">
                <a16:creationId xmlns:a16="http://schemas.microsoft.com/office/drawing/2014/main" id="{3714B202-B5D9-4F1C-8C64-08C2227EFD06}"/>
              </a:ext>
            </a:extLst>
          </p:cNvPr>
          <p:cNvGraphicFramePr>
            <a:graphicFrameLocks noGrp="1" noChangeAspect="1"/>
          </p:cNvGraphicFramePr>
          <p:nvPr>
            <p:ph sz="quarter" idx="20"/>
            <p:extLst>
              <p:ext uri="{D42A27DB-BD31-4B8C-83A1-F6EECF244321}">
                <p14:modId xmlns:p14="http://schemas.microsoft.com/office/powerpoint/2010/main" val="2940229449"/>
              </p:ext>
            </p:extLst>
          </p:nvPr>
        </p:nvGraphicFramePr>
        <p:xfrm>
          <a:off x="7514304" y="4127321"/>
          <a:ext cx="825500" cy="393700"/>
        </p:xfrm>
        <a:graphic>
          <a:graphicData uri="http://schemas.openxmlformats.org/presentationml/2006/ole">
            <mc:AlternateContent xmlns:mc="http://schemas.openxmlformats.org/markup-compatibility/2006">
              <mc:Choice xmlns:v="urn:schemas-microsoft-com:vml" Requires="v">
                <p:oleObj spid="_x0000_s81053" name="Equation" r:id="rId5" imgW="825480" imgH="393480" progId="Equation.DSMT4">
                  <p:embed/>
                </p:oleObj>
              </mc:Choice>
              <mc:Fallback>
                <p:oleObj name="Equation" r:id="rId5" imgW="825480" imgH="393480" progId="Equation.DSMT4">
                  <p:embed/>
                  <p:pic>
                    <p:nvPicPr>
                      <p:cNvPr id="52" name="Content Placeholder 51">
                        <a:extLst>
                          <a:ext uri="{FF2B5EF4-FFF2-40B4-BE49-F238E27FC236}">
                            <a16:creationId xmlns:a16="http://schemas.microsoft.com/office/drawing/2014/main" id="{62A5EF76-0E58-444F-99A7-A195C8089760}"/>
                          </a:ext>
                        </a:extLst>
                      </p:cNvPr>
                      <p:cNvPicPr/>
                      <p:nvPr/>
                    </p:nvPicPr>
                    <p:blipFill>
                      <a:blip r:embed="rId6"/>
                      <a:stretch>
                        <a:fillRect/>
                      </a:stretch>
                    </p:blipFill>
                    <p:spPr>
                      <a:xfrm>
                        <a:off x="7514304" y="4127321"/>
                        <a:ext cx="825500" cy="393700"/>
                      </a:xfrm>
                      <a:prstGeom prst="rect">
                        <a:avLst/>
                      </a:prstGeom>
                    </p:spPr>
                  </p:pic>
                </p:oleObj>
              </mc:Fallback>
            </mc:AlternateContent>
          </a:graphicData>
        </a:graphic>
      </p:graphicFrame>
      <p:sp>
        <p:nvSpPr>
          <p:cNvPr id="48" name="Content Placeholder 47">
            <a:extLst>
              <a:ext uri="{FF2B5EF4-FFF2-40B4-BE49-F238E27FC236}">
                <a16:creationId xmlns:a16="http://schemas.microsoft.com/office/drawing/2014/main" id="{42A90600-6D61-4F8B-A370-690956332257}"/>
              </a:ext>
            </a:extLst>
          </p:cNvPr>
          <p:cNvSpPr>
            <a:spLocks noGrp="1"/>
          </p:cNvSpPr>
          <p:nvPr>
            <p:ph sz="quarter" idx="21"/>
          </p:nvPr>
        </p:nvSpPr>
        <p:spPr>
          <a:xfrm>
            <a:off x="700548" y="4533900"/>
            <a:ext cx="7924800" cy="1005363"/>
          </a:xfrm>
        </p:spPr>
        <p:txBody>
          <a:bodyPr/>
          <a:lstStyle/>
          <a:p>
            <a:r>
              <a:rPr lang="en-US" sz="2200" dirty="0">
                <a:latin typeface="Times New Roman" panose="02020603050405020304" pitchFamily="18" charset="0"/>
                <a:ea typeface="Times New Roman"/>
                <a:cs typeface="Times New Roman" panose="02020603050405020304" pitchFamily="18" charset="0"/>
              </a:rPr>
              <a:t>of downward movement by the rigid bar does not elongate the rod—it simply closes the gap. To elongate rod (2) by 0.0810 in., joint </a:t>
            </a:r>
            <a:r>
              <a:rPr lang="en-US" sz="2200" i="1" dirty="0">
                <a:latin typeface="Times New Roman" panose="02020603050405020304" pitchFamily="18" charset="0"/>
                <a:ea typeface="Times New Roman"/>
                <a:cs typeface="Times New Roman" panose="02020603050405020304" pitchFamily="18" charset="0"/>
              </a:rPr>
              <a:t>B</a:t>
            </a:r>
            <a:r>
              <a:rPr lang="en-US" sz="2200" dirty="0">
                <a:latin typeface="Times New Roman" panose="02020603050405020304" pitchFamily="18" charset="0"/>
                <a:ea typeface="Times New Roman"/>
                <a:cs typeface="Times New Roman" panose="02020603050405020304" pitchFamily="18" charset="0"/>
              </a:rPr>
              <a:t> must move down:</a:t>
            </a: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1945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8B19E-9BFE-4D0B-A8E3-0D9ACD934867}"/>
              </a:ext>
            </a:extLst>
          </p:cNvPr>
          <p:cNvSpPr>
            <a:spLocks noGrp="1"/>
          </p:cNvSpPr>
          <p:nvPr>
            <p:ph type="title"/>
          </p:nvPr>
        </p:nvSpPr>
        <p:spPr>
          <a:xfrm>
            <a:off x="304800" y="762001"/>
            <a:ext cx="8534400" cy="8000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2.1–2 </a:t>
            </a:r>
            <a:r>
              <a:rPr lang="en-US" sz="2700" b="0" dirty="0">
                <a:latin typeface="Times New Roman" panose="02020603050405020304" pitchFamily="18" charset="0"/>
                <a:cs typeface="Times New Roman" panose="02020603050405020304" pitchFamily="18" charset="0"/>
              </a:rPr>
              <a:t>(6 of 7)</a:t>
            </a:r>
            <a:endParaRPr lang="en-US" sz="2700" dirty="0"/>
          </a:p>
        </p:txBody>
      </p:sp>
      <p:graphicFrame>
        <p:nvGraphicFramePr>
          <p:cNvPr id="10" name="Content Placeholder 9" descr="Nu subscript B equals delta subscript 2 plus 0.03125 inch which equals 0.0810 inch plus 0.03125 inch which equals 0.11225 inch.">
            <a:extLst>
              <a:ext uri="{FF2B5EF4-FFF2-40B4-BE49-F238E27FC236}">
                <a16:creationId xmlns:a16="http://schemas.microsoft.com/office/drawing/2014/main" id="{2C909785-D70B-496B-B341-62FDE0657B17}"/>
              </a:ext>
            </a:extLst>
          </p:cNvPr>
          <p:cNvGraphicFramePr>
            <a:graphicFrameLocks noGrp="1" noChangeAspect="1"/>
          </p:cNvGraphicFramePr>
          <p:nvPr>
            <p:ph sz="quarter" idx="16"/>
            <p:extLst>
              <p:ext uri="{D42A27DB-BD31-4B8C-83A1-F6EECF244321}">
                <p14:modId xmlns:p14="http://schemas.microsoft.com/office/powerpoint/2010/main" val="821191462"/>
              </p:ext>
            </p:extLst>
          </p:nvPr>
        </p:nvGraphicFramePr>
        <p:xfrm>
          <a:off x="2948201" y="1795532"/>
          <a:ext cx="3163455" cy="1108364"/>
        </p:xfrm>
        <a:graphic>
          <a:graphicData uri="http://schemas.openxmlformats.org/presentationml/2006/ole">
            <mc:AlternateContent xmlns:mc="http://schemas.openxmlformats.org/markup-compatibility/2006">
              <mc:Choice xmlns:v="urn:schemas-microsoft-com:vml" Requires="v">
                <p:oleObj spid="_x0000_s81997" name="Equation" r:id="rId3" imgW="3479760" imgH="1218960" progId="Equation.DSMT4">
                  <p:embed/>
                </p:oleObj>
              </mc:Choice>
              <mc:Fallback>
                <p:oleObj name="Equation" r:id="rId3" imgW="3479760" imgH="1218960" progId="Equation.DSMT4">
                  <p:embed/>
                  <p:pic>
                    <p:nvPicPr>
                      <p:cNvPr id="9" name="Object 8">
                        <a:extLst>
                          <a:ext uri="{FF2B5EF4-FFF2-40B4-BE49-F238E27FC236}">
                            <a16:creationId xmlns:a16="http://schemas.microsoft.com/office/drawing/2014/main" id="{7174A820-E113-4997-87D3-169B12A3FBEE}"/>
                          </a:ext>
                        </a:extLst>
                      </p:cNvPr>
                      <p:cNvPicPr/>
                      <p:nvPr/>
                    </p:nvPicPr>
                    <p:blipFill>
                      <a:blip r:embed="rId4"/>
                      <a:stretch>
                        <a:fillRect/>
                      </a:stretch>
                    </p:blipFill>
                    <p:spPr>
                      <a:xfrm>
                        <a:off x="2948201" y="1795532"/>
                        <a:ext cx="3163455" cy="1108364"/>
                      </a:xfrm>
                      <a:prstGeom prst="rect">
                        <a:avLst/>
                      </a:prstGeom>
                    </p:spPr>
                  </p:pic>
                </p:oleObj>
              </mc:Fallback>
            </mc:AlternateContent>
          </a:graphicData>
        </a:graphic>
      </p:graphicFrame>
      <p:pic>
        <p:nvPicPr>
          <p:cNvPr id="11" name="Content Placeholder 10" descr="The rigid bar is pulled down from an initial position to a deflected position below on the application of a load P in the downward direction. Points A prime, B prime and C prime are shown on the bar in the deflected position corresponding to the points A, B and C of the bar when it is in the initial position. The rod that connects point A elongates by nu subscript A which equals the deformation delta subscript 1. The rod connected to B moves down a length nu subscript B which equals the deformation delta subscript 2 and a the length of a gap.">
            <a:extLst>
              <a:ext uri="{FF2B5EF4-FFF2-40B4-BE49-F238E27FC236}">
                <a16:creationId xmlns:a16="http://schemas.microsoft.com/office/drawing/2014/main" id="{0582DEF2-F612-4C76-83C3-3351E18F223B}"/>
              </a:ext>
            </a:extLst>
          </p:cNvPr>
          <p:cNvPicPr>
            <a:picLocks noGrp="1" noChangeAspect="1"/>
          </p:cNvPicPr>
          <p:nvPr>
            <p:ph sz="quarter" idx="17"/>
          </p:nvPr>
        </p:nvPicPr>
        <p:blipFill>
          <a:blip r:embed="rId5"/>
          <a:stretch>
            <a:fillRect/>
          </a:stretch>
        </p:blipFill>
        <p:spPr>
          <a:xfrm>
            <a:off x="2948201" y="3352800"/>
            <a:ext cx="3253907" cy="2620978"/>
          </a:xfrm>
          <a:prstGeom prst="rect">
            <a:avLst/>
          </a:prstGeom>
        </p:spPr>
      </p:pic>
    </p:spTree>
    <p:extLst>
      <p:ext uri="{BB962C8B-B14F-4D97-AF65-F5344CB8AC3E}">
        <p14:creationId xmlns:p14="http://schemas.microsoft.com/office/powerpoint/2010/main" val="515674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686800" cy="838199"/>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2.1–2 </a:t>
            </a:r>
            <a:r>
              <a:rPr lang="en-US" sz="2400" b="0" dirty="0">
                <a:latin typeface="Times New Roman" panose="02020603050405020304" pitchFamily="18" charset="0"/>
                <a:cs typeface="Times New Roman" panose="02020603050405020304" pitchFamily="18" charset="0"/>
              </a:rPr>
              <a:t>(7 of 7)</a:t>
            </a:r>
            <a:endParaRPr lang="en-US" sz="2400" b="0" dirty="0"/>
          </a:p>
        </p:txBody>
      </p:sp>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1"/>
            <a:ext cx="8534400" cy="787399"/>
          </a:xfrm>
        </p:spPr>
        <p:txBody>
          <a:bodyPr/>
          <a:lstStyle/>
          <a:p>
            <a:pPr>
              <a:spcBef>
                <a:spcPts val="0"/>
              </a:spcBef>
              <a:spcAft>
                <a:spcPts val="0"/>
              </a:spcAft>
            </a:pPr>
            <a:r>
              <a:rPr lang="en-US" sz="2400" dirty="0">
                <a:latin typeface="Times New Roman"/>
                <a:ea typeface="Times New Roman"/>
              </a:rPr>
              <a:t>Again, since the rigid bar remains horizontal, </a:t>
            </a:r>
            <a:r>
              <a:rPr lang="en-US" sz="2400" i="1" dirty="0">
                <a:latin typeface="Times New Roman"/>
                <a:ea typeface="Times New Roman"/>
              </a:rPr>
              <a:t>v</a:t>
            </a:r>
            <a:r>
              <a:rPr lang="en-US" sz="2400" i="1" baseline="-25000" dirty="0">
                <a:latin typeface="Times New Roman"/>
                <a:ea typeface="Times New Roman"/>
              </a:rPr>
              <a:t>B</a:t>
            </a:r>
            <a:r>
              <a:rPr lang="en-US" sz="2400" dirty="0">
                <a:latin typeface="Times New Roman"/>
                <a:ea typeface="Times New Roman"/>
              </a:rPr>
              <a:t> = </a:t>
            </a:r>
            <a:r>
              <a:rPr lang="en-US" sz="2400" i="1" dirty="0">
                <a:latin typeface="Times New Roman"/>
                <a:ea typeface="Times New Roman"/>
              </a:rPr>
              <a:t>v</a:t>
            </a:r>
            <a:r>
              <a:rPr lang="en-US" sz="2400" i="1" baseline="-25000" dirty="0">
                <a:latin typeface="Times New Roman"/>
                <a:ea typeface="Times New Roman"/>
              </a:rPr>
              <a:t>A</a:t>
            </a:r>
            <a:r>
              <a:rPr lang="en-US" sz="2400" dirty="0">
                <a:latin typeface="Times New Roman"/>
                <a:ea typeface="Times New Roman"/>
              </a:rPr>
              <a:t> = </a:t>
            </a:r>
            <a:r>
              <a:rPr lang="en-US" sz="2400" i="1" dirty="0">
                <a:latin typeface="Times New Roman"/>
                <a:ea typeface="Times New Roman"/>
              </a:rPr>
              <a:t>v</a:t>
            </a:r>
            <a:r>
              <a:rPr lang="en-US" sz="2400" i="1" baseline="-25000" dirty="0">
                <a:latin typeface="Times New Roman"/>
                <a:ea typeface="Times New Roman"/>
              </a:rPr>
              <a:t>C</a:t>
            </a:r>
            <a:r>
              <a:rPr lang="en-US" sz="2400" dirty="0">
                <a:latin typeface="Times New Roman"/>
                <a:ea typeface="Times New Roman"/>
              </a:rPr>
              <a:t>. The joints at </a:t>
            </a:r>
            <a:r>
              <a:rPr lang="en-US" sz="2400" i="1" dirty="0">
                <a:latin typeface="Times New Roman"/>
                <a:ea typeface="Times New Roman"/>
              </a:rPr>
              <a:t>A</a:t>
            </a:r>
            <a:r>
              <a:rPr lang="en-US" sz="2400" dirty="0">
                <a:latin typeface="Times New Roman"/>
                <a:ea typeface="Times New Roman"/>
              </a:rPr>
              <a:t> and </a:t>
            </a:r>
            <a:r>
              <a:rPr lang="en-US" sz="2400" i="1" dirty="0">
                <a:latin typeface="Times New Roman"/>
                <a:ea typeface="Times New Roman"/>
              </a:rPr>
              <a:t>C</a:t>
            </a:r>
            <a:r>
              <a:rPr lang="en-US" sz="2400" dirty="0">
                <a:latin typeface="Times New Roman"/>
                <a:ea typeface="Times New Roman"/>
              </a:rPr>
              <a:t> are assumed to be perfect; thus,</a:t>
            </a:r>
          </a:p>
        </p:txBody>
      </p:sp>
      <p:graphicFrame>
        <p:nvGraphicFramePr>
          <p:cNvPr id="14" name="Content Placeholder 13" descr="Nu subscript A equals delta subscript 1 which equals 0.11225 inch.">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ext uri="{D42A27DB-BD31-4B8C-83A1-F6EECF244321}">
                <p14:modId xmlns:p14="http://schemas.microsoft.com/office/powerpoint/2010/main" val="604003398"/>
              </p:ext>
            </p:extLst>
          </p:nvPr>
        </p:nvGraphicFramePr>
        <p:xfrm>
          <a:off x="1752600" y="2786395"/>
          <a:ext cx="2541318" cy="380334"/>
        </p:xfrm>
        <a:graphic>
          <a:graphicData uri="http://schemas.openxmlformats.org/presentationml/2006/ole">
            <mc:AlternateContent xmlns:mc="http://schemas.openxmlformats.org/markup-compatibility/2006">
              <mc:Choice xmlns:v="urn:schemas-microsoft-com:vml" Requires="v">
                <p:oleObj spid="_x0000_s83096" name="Equation" r:id="rId3" imgW="2539800" imgH="380880" progId="Equation.DSMT4">
                  <p:embed/>
                </p:oleObj>
              </mc:Choice>
              <mc:Fallback>
                <p:oleObj name="Equation" r:id="rId3" imgW="2539800" imgH="380880" progId="Equation.DSMT4">
                  <p:embed/>
                  <p:pic>
                    <p:nvPicPr>
                      <p:cNvPr id="14" name="Content Placeholder 13">
                        <a:extLst>
                          <a:ext uri="{FF2B5EF4-FFF2-40B4-BE49-F238E27FC236}">
                            <a16:creationId xmlns:a16="http://schemas.microsoft.com/office/drawing/2014/main" id="{5764E786-AC6B-4D39-AF8E-BB430CBB3927}"/>
                          </a:ext>
                        </a:extLst>
                      </p:cNvPr>
                      <p:cNvPicPr/>
                      <p:nvPr/>
                    </p:nvPicPr>
                    <p:blipFill>
                      <a:blip r:embed="rId4"/>
                      <a:stretch>
                        <a:fillRect/>
                      </a:stretch>
                    </p:blipFill>
                    <p:spPr>
                      <a:xfrm>
                        <a:off x="1752600" y="2786395"/>
                        <a:ext cx="2541318" cy="380334"/>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3658266"/>
            <a:ext cx="4495800" cy="405734"/>
          </a:xfrm>
        </p:spPr>
        <p:txBody>
          <a:bodyPr/>
          <a:lstStyle/>
          <a:p>
            <a:pPr>
              <a:spcBef>
                <a:spcPts val="0"/>
              </a:spcBef>
              <a:spcAft>
                <a:spcPts val="0"/>
              </a:spcAft>
            </a:pPr>
            <a:r>
              <a:rPr lang="en-US" sz="2400" dirty="0">
                <a:ea typeface="Times New Roman"/>
              </a:rPr>
              <a:t>and the normal strain in rod (1) is:</a:t>
            </a:r>
            <a:r>
              <a:rPr lang="en-US" sz="2400" dirty="0"/>
              <a:t> </a:t>
            </a:r>
            <a:endParaRPr lang="en-US" sz="2400" dirty="0">
              <a:ea typeface="Times New Roman"/>
            </a:endParaRPr>
          </a:p>
        </p:txBody>
      </p:sp>
      <p:graphicFrame>
        <p:nvGraphicFramePr>
          <p:cNvPr id="16" name="Content Placeholder 15" descr="Epsilon subscript 1 equals delta subscript 1 over L subscript 1 which equals 0.11225 inch over 130 inches which equals 0.00086346 inch per inch which equals 863 inch per inch.">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ext uri="{D42A27DB-BD31-4B8C-83A1-F6EECF244321}">
                <p14:modId xmlns:p14="http://schemas.microsoft.com/office/powerpoint/2010/main" val="3515558805"/>
              </p:ext>
            </p:extLst>
          </p:nvPr>
        </p:nvGraphicFramePr>
        <p:xfrm>
          <a:off x="533400" y="4648200"/>
          <a:ext cx="4840432" cy="570056"/>
        </p:xfrm>
        <a:graphic>
          <a:graphicData uri="http://schemas.openxmlformats.org/presentationml/2006/ole">
            <mc:AlternateContent xmlns:mc="http://schemas.openxmlformats.org/markup-compatibility/2006">
              <mc:Choice xmlns:v="urn:schemas-microsoft-com:vml" Requires="v">
                <p:oleObj spid="_x0000_s83097" name="Equation" r:id="rId5" imgW="6794280" imgH="799920" progId="Equation.DSMT4">
                  <p:embed/>
                </p:oleObj>
              </mc:Choice>
              <mc:Fallback>
                <p:oleObj name="Equation" r:id="rId5" imgW="6794280" imgH="799920" progId="Equation.DSMT4">
                  <p:embed/>
                  <p:pic>
                    <p:nvPicPr>
                      <p:cNvPr id="16" name="Content Placeholder 15">
                        <a:extLst>
                          <a:ext uri="{FF2B5EF4-FFF2-40B4-BE49-F238E27FC236}">
                            <a16:creationId xmlns:a16="http://schemas.microsoft.com/office/drawing/2014/main" id="{49B50BF3-0441-4F62-9FAC-259CA2831B05}"/>
                          </a:ext>
                        </a:extLst>
                      </p:cNvPr>
                      <p:cNvPicPr/>
                      <p:nvPr/>
                    </p:nvPicPr>
                    <p:blipFill>
                      <a:blip r:embed="rId6"/>
                      <a:stretch>
                        <a:fillRect/>
                      </a:stretch>
                    </p:blipFill>
                    <p:spPr>
                      <a:xfrm>
                        <a:off x="533400" y="4648200"/>
                        <a:ext cx="4840432" cy="570056"/>
                      </a:xfrm>
                      <a:prstGeom prst="rect">
                        <a:avLst/>
                      </a:prstGeom>
                    </p:spPr>
                  </p:pic>
                </p:oleObj>
              </mc:Fallback>
            </mc:AlternateContent>
          </a:graphicData>
        </a:graphic>
      </p:graphicFrame>
      <p:pic>
        <p:nvPicPr>
          <p:cNvPr id="7" name="Content Placeholder 6" descr="The rigid bar is pulled down from an initial position to a deflected position below on the application of a load P in the downward direction. Points A prime, B prime and C prime are shown on the bar in the deflected position corresponding to the points A, B and C of the bar when it is in the initial position. The rod that connects point A elongates by nu subscript A which equals the deformation delta subscript 1. The rod connected to B moves down a length nu subscript B which equals the deformation delta subscript 2 and a the length of a gap. ">
            <a:extLst>
              <a:ext uri="{FF2B5EF4-FFF2-40B4-BE49-F238E27FC236}">
                <a16:creationId xmlns:a16="http://schemas.microsoft.com/office/drawing/2014/main" id="{15618FCA-A07E-417C-B56B-3B5E5A3CA687}"/>
              </a:ext>
            </a:extLst>
          </p:cNvPr>
          <p:cNvPicPr>
            <a:picLocks noGrp="1" noChangeAspect="1"/>
          </p:cNvPicPr>
          <p:nvPr>
            <p:ph sz="quarter" idx="22"/>
          </p:nvPr>
        </p:nvPicPr>
        <p:blipFill>
          <a:blip r:embed="rId7"/>
          <a:stretch>
            <a:fillRect/>
          </a:stretch>
        </p:blipFill>
        <p:spPr>
          <a:xfrm>
            <a:off x="5638800" y="2819400"/>
            <a:ext cx="3169268" cy="2546455"/>
          </a:xfrm>
          <a:prstGeom prst="rect">
            <a:avLst/>
          </a:prstGeom>
        </p:spPr>
      </p:pic>
    </p:spTree>
    <p:extLst>
      <p:ext uri="{BB962C8B-B14F-4D97-AF65-F5344CB8AC3E}">
        <p14:creationId xmlns:p14="http://schemas.microsoft.com/office/powerpoint/2010/main" val="1971341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5BAEE-46EF-4BD3-B538-893BB35953EC}"/>
              </a:ext>
            </a:extLst>
          </p:cNvPr>
          <p:cNvSpPr>
            <a:spLocks noGrp="1"/>
          </p:cNvSpPr>
          <p:nvPr>
            <p:ph type="title"/>
          </p:nvPr>
        </p:nvSpPr>
        <p:spPr>
          <a:xfrm>
            <a:off x="304800" y="762001"/>
            <a:ext cx="8534400" cy="761999"/>
          </a:xfrm>
        </p:spPr>
        <p:txBody>
          <a:bodyPr>
            <a:normAutofit/>
          </a:bodyPr>
          <a:lstStyle/>
          <a:p>
            <a:r>
              <a:rPr lang="en-US" sz="3600" dirty="0">
                <a:latin typeface="Times New Roman" panose="02020603050405020304" pitchFamily="18" charset="0"/>
                <a:cs typeface="Times New Roman" panose="02020603050405020304" pitchFamily="18" charset="0"/>
              </a:rPr>
              <a:t>Example</a:t>
            </a:r>
            <a:r>
              <a:rPr lang="en-US" sz="3600" dirty="0"/>
              <a:t> Problem 2.1–3 </a:t>
            </a:r>
          </a:p>
        </p:txBody>
      </p:sp>
      <p:sp>
        <p:nvSpPr>
          <p:cNvPr id="3" name="Content Placeholder 2">
            <a:extLst>
              <a:ext uri="{FF2B5EF4-FFF2-40B4-BE49-F238E27FC236}">
                <a16:creationId xmlns:a16="http://schemas.microsoft.com/office/drawing/2014/main" id="{EF5DFB7B-0B76-49D5-B67A-CD8D87EC7412}"/>
              </a:ext>
            </a:extLst>
          </p:cNvPr>
          <p:cNvSpPr>
            <a:spLocks noGrp="1"/>
          </p:cNvSpPr>
          <p:nvPr>
            <p:ph sz="quarter" idx="16"/>
          </p:nvPr>
        </p:nvSpPr>
        <p:spPr>
          <a:xfrm>
            <a:off x="304800" y="1828800"/>
            <a:ext cx="5181600" cy="2819400"/>
          </a:xfrm>
        </p:spPr>
        <p:txBody>
          <a:bodyPr/>
          <a:lstStyle/>
          <a:p>
            <a:r>
              <a:rPr lang="en-US" sz="2000" dirty="0">
                <a:latin typeface="Times New Roman"/>
                <a:ea typeface="Times New Roman"/>
              </a:rPr>
              <a:t>A rigid bar </a:t>
            </a:r>
            <a:r>
              <a:rPr lang="en-US" sz="2000" i="1" dirty="0">
                <a:latin typeface="Times New Roman"/>
                <a:ea typeface="Times New Roman"/>
              </a:rPr>
              <a:t>ABCD</a:t>
            </a:r>
            <a:r>
              <a:rPr lang="en-US" sz="2000" dirty="0">
                <a:latin typeface="Times New Roman"/>
                <a:ea typeface="Times New Roman"/>
              </a:rPr>
              <a:t> is supported by two bars as shown in Fig. E2.1-3. There is no strain in the vertical bars before load </a:t>
            </a:r>
            <a:r>
              <a:rPr lang="en-US" sz="2000" i="1" dirty="0">
                <a:latin typeface="Times New Roman"/>
                <a:ea typeface="Times New Roman"/>
              </a:rPr>
              <a:t>P</a:t>
            </a:r>
            <a:r>
              <a:rPr lang="en-US" sz="2000" dirty="0">
                <a:latin typeface="Times New Roman"/>
                <a:ea typeface="Times New Roman"/>
              </a:rPr>
              <a:t> is applied. After load </a:t>
            </a:r>
            <a:r>
              <a:rPr lang="en-US" sz="2000" i="1" dirty="0">
                <a:latin typeface="Times New Roman"/>
                <a:ea typeface="Times New Roman"/>
              </a:rPr>
              <a:t>P</a:t>
            </a:r>
            <a:r>
              <a:rPr lang="en-US" sz="2000" dirty="0">
                <a:latin typeface="Times New Roman"/>
                <a:ea typeface="Times New Roman"/>
              </a:rPr>
              <a:t> is applied, the normal strain in rod (1) is −570 </a:t>
            </a:r>
            <a:r>
              <a:rPr lang="el-GR" sz="2000" dirty="0">
                <a:latin typeface="Times New Roman" panose="02020603050405020304" pitchFamily="18" charset="0"/>
                <a:ea typeface="Times New Roman"/>
                <a:cs typeface="Times New Roman" panose="02020603050405020304" pitchFamily="18" charset="0"/>
              </a:rPr>
              <a:t>μ</a:t>
            </a:r>
            <a:r>
              <a:rPr lang="en-US" sz="2000" dirty="0">
                <a:latin typeface="Times New Roman"/>
                <a:ea typeface="Times New Roman"/>
              </a:rPr>
              <a:t>m/m. Determine:</a:t>
            </a:r>
          </a:p>
          <a:p>
            <a:pPr marL="233680" indent="-228600"/>
            <a:r>
              <a:rPr lang="en-US" sz="2000" dirty="0">
                <a:solidFill>
                  <a:srgbClr val="911B21"/>
                </a:solidFill>
                <a:latin typeface="Times New Roman"/>
                <a:ea typeface="Times New Roman"/>
              </a:rPr>
              <a:t>(a) </a:t>
            </a:r>
            <a:r>
              <a:rPr lang="en-US" sz="2000" dirty="0">
                <a:latin typeface="Times New Roman"/>
                <a:ea typeface="Times New Roman"/>
              </a:rPr>
              <a:t>the normal strain in rod (2).</a:t>
            </a:r>
          </a:p>
          <a:p>
            <a:pPr marL="398463" indent="-393700"/>
            <a:r>
              <a:rPr lang="en-US" sz="2000" dirty="0">
                <a:solidFill>
                  <a:srgbClr val="911B21"/>
                </a:solidFill>
                <a:latin typeface="Times New Roman"/>
                <a:ea typeface="Times New Roman"/>
              </a:rPr>
              <a:t>(b) </a:t>
            </a:r>
            <a:r>
              <a:rPr lang="en-US" sz="2000" dirty="0">
                <a:latin typeface="Times New Roman"/>
                <a:ea typeface="Times New Roman"/>
              </a:rPr>
              <a:t>the normal strain in rod (2) if there is a 1-mm gap in the connection at pin </a:t>
            </a:r>
            <a:r>
              <a:rPr lang="en-US" sz="2000" i="1" dirty="0">
                <a:latin typeface="Times New Roman"/>
                <a:ea typeface="Times New Roman"/>
              </a:rPr>
              <a:t>C</a:t>
            </a:r>
            <a:r>
              <a:rPr lang="en-US" sz="2000" dirty="0">
                <a:latin typeface="Times New Roman"/>
                <a:ea typeface="Times New Roman"/>
              </a:rPr>
              <a:t> before the load is applied</a:t>
            </a:r>
            <a:r>
              <a:rPr lang="en-US" sz="2000" dirty="0" smtClean="0">
                <a:latin typeface="Times New Roman"/>
                <a:ea typeface="Times New Roman"/>
              </a:rPr>
              <a:t>.</a:t>
            </a:r>
            <a:endParaRPr lang="en-US" sz="2000" dirty="0">
              <a:latin typeface="Times New Roman"/>
              <a:ea typeface="Times New Roman"/>
            </a:endParaRPr>
          </a:p>
        </p:txBody>
      </p:sp>
      <p:sp>
        <p:nvSpPr>
          <p:cNvPr id="8" name="Content Placeholder 4"/>
          <p:cNvSpPr>
            <a:spLocks noGrp="1"/>
          </p:cNvSpPr>
          <p:nvPr>
            <p:ph sz="quarter" idx="18"/>
          </p:nvPr>
        </p:nvSpPr>
        <p:spPr>
          <a:xfrm>
            <a:off x="304800" y="4800600"/>
            <a:ext cx="5486400" cy="648770"/>
          </a:xfrm>
        </p:spPr>
        <p:txBody>
          <a:bodyPr/>
          <a:lstStyle/>
          <a:p>
            <a:pPr indent="4763"/>
            <a:r>
              <a:rPr lang="en-US" sz="2000" dirty="0">
                <a:ea typeface="Times New Roman"/>
              </a:rPr>
              <a:t>the normal strain in rod (2) if there is a 1-mm gap in the connection at pin </a:t>
            </a:r>
            <a:r>
              <a:rPr lang="en-US" sz="2000" i="1" dirty="0">
                <a:ea typeface="Times New Roman"/>
              </a:rPr>
              <a:t>B</a:t>
            </a:r>
            <a:r>
              <a:rPr lang="en-US" sz="2000" dirty="0">
                <a:ea typeface="Times New Roman"/>
              </a:rPr>
              <a:t> before the load is applied.</a:t>
            </a:r>
            <a:endParaRPr lang="en-US" sz="2000" dirty="0">
              <a:latin typeface="Times New Roman" panose="02020603050405020304" pitchFamily="18" charset="0"/>
              <a:cs typeface="Times New Roman" panose="02020603050405020304" pitchFamily="18" charset="0"/>
            </a:endParaRPr>
          </a:p>
        </p:txBody>
      </p:sp>
      <p:pic>
        <p:nvPicPr>
          <p:cNvPr id="9" name="Content Placeholder 8" descr="A rigid bar A B C D is pin supported at the point A which is at the left end of the rod and supported by two vertical bars at points B and C. Point B is at a distance of 240 m m from A, point C is at a distance of 360 m m from B and point D is at a distance of 140 m m from C. A vertical bar of length 900 m m at point B which is marked 1 runs below the rigid bar and is pin supported at its other end. Another vertical bar of length 1500 m m which is marked 2 runs above the rigid bar at point C and is pin supported at its other end. A load P is applied to the end of the rigid bar at point D.">
            <a:extLst>
              <a:ext uri="{FF2B5EF4-FFF2-40B4-BE49-F238E27FC236}">
                <a16:creationId xmlns:a16="http://schemas.microsoft.com/office/drawing/2014/main" id="{491DE7BC-F754-4D4D-8E0F-BD42657B0239}"/>
              </a:ext>
            </a:extLst>
          </p:cNvPr>
          <p:cNvPicPr>
            <a:picLocks noGrp="1" noChangeAspect="1"/>
          </p:cNvPicPr>
          <p:nvPr>
            <p:ph sz="quarter" idx="17"/>
          </p:nvPr>
        </p:nvPicPr>
        <p:blipFill>
          <a:blip r:embed="rId2"/>
          <a:stretch>
            <a:fillRect/>
          </a:stretch>
        </p:blipFill>
        <p:spPr>
          <a:xfrm>
            <a:off x="5943600" y="2438400"/>
            <a:ext cx="2958311" cy="2397252"/>
          </a:xfrm>
          <a:prstGeom prst="rect">
            <a:avLst/>
          </a:prstGeom>
        </p:spPr>
      </p:pic>
      <p:sp>
        <p:nvSpPr>
          <p:cNvPr id="11" name="Content Placeholder 10">
            <a:extLst>
              <a:ext uri="{FF2B5EF4-FFF2-40B4-BE49-F238E27FC236}">
                <a16:creationId xmlns:a16="http://schemas.microsoft.com/office/drawing/2014/main" id="{4111D084-4F37-45E0-B470-118122CC2214}"/>
              </a:ext>
            </a:extLst>
          </p:cNvPr>
          <p:cNvSpPr>
            <a:spLocks noGrp="1"/>
          </p:cNvSpPr>
          <p:nvPr>
            <p:ph sz="quarter" idx="18"/>
          </p:nvPr>
        </p:nvSpPr>
        <p:spPr>
          <a:xfrm>
            <a:off x="6324600" y="5105400"/>
            <a:ext cx="1662545" cy="349250"/>
          </a:xfrm>
        </p:spPr>
        <p:txBody>
          <a:bodyPr/>
          <a:lstStyle/>
          <a:p>
            <a:r>
              <a:rPr lang="en-US" sz="2000" dirty="0">
                <a:latin typeface="Times New Roman" panose="02020603050405020304" pitchFamily="18" charset="0"/>
                <a:ea typeface="Times New Roman" panose="02020603050405020304" pitchFamily="18" charset="0"/>
              </a:rPr>
              <a:t>Figure E2.1</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rPr>
              <a:t>3</a:t>
            </a:r>
            <a:endParaRPr lang="en-US" sz="2000" dirty="0"/>
          </a:p>
        </p:txBody>
      </p:sp>
    </p:spTree>
    <p:extLst>
      <p:ext uri="{BB962C8B-B14F-4D97-AF65-F5344CB8AC3E}">
        <p14:creationId xmlns:p14="http://schemas.microsoft.com/office/powerpoint/2010/main" val="22466983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799" y="762001"/>
            <a:ext cx="8667955" cy="685799"/>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2.1–3 </a:t>
            </a:r>
            <a:r>
              <a:rPr lang="en-US" sz="2400" b="0" dirty="0">
                <a:latin typeface="Times New Roman" panose="02020603050405020304" pitchFamily="18" charset="0"/>
                <a:cs typeface="Times New Roman" panose="02020603050405020304" pitchFamily="18" charset="0"/>
              </a:rPr>
              <a:t>(1 of 5)</a:t>
            </a:r>
            <a:endParaRPr lang="en-US" sz="2400" b="0" dirty="0"/>
          </a:p>
        </p:txBody>
      </p:sp>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0"/>
            <a:ext cx="4267200" cy="381000"/>
          </a:xfrm>
        </p:spPr>
        <p:txBody>
          <a:bodyPr/>
          <a:lstStyle/>
          <a:p>
            <a:pPr>
              <a:spcBef>
                <a:spcPts val="0"/>
              </a:spcBef>
              <a:spcAft>
                <a:spcPts val="0"/>
              </a:spcAft>
            </a:pPr>
            <a:r>
              <a:rPr lang="en-US" sz="2200" dirty="0">
                <a:solidFill>
                  <a:srgbClr val="911B21"/>
                </a:solidFill>
                <a:latin typeface="Times New Roman"/>
                <a:ea typeface="Times New Roman"/>
              </a:rPr>
              <a:t>(a) </a:t>
            </a:r>
            <a:r>
              <a:rPr lang="en-US" sz="2200" dirty="0">
                <a:latin typeface="Times New Roman"/>
                <a:ea typeface="Times New Roman"/>
              </a:rPr>
              <a:t>From the strain given for rod (1)</a:t>
            </a:r>
          </a:p>
        </p:txBody>
      </p:sp>
      <p:graphicFrame>
        <p:nvGraphicFramePr>
          <p:cNvPr id="14" name="Content Placeholder 13" descr="Delta subscript 1 equals epsilon subscript 1 times L subscript 1 which equals (negative 570 times 10 to the negative 6) times (900 m m) which equals negative 0.5130 m m.">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ext uri="{D42A27DB-BD31-4B8C-83A1-F6EECF244321}">
                <p14:modId xmlns:p14="http://schemas.microsoft.com/office/powerpoint/2010/main" val="2320470550"/>
              </p:ext>
            </p:extLst>
          </p:nvPr>
        </p:nvGraphicFramePr>
        <p:xfrm>
          <a:off x="793398" y="2362200"/>
          <a:ext cx="3039178" cy="1195741"/>
        </p:xfrm>
        <a:graphic>
          <a:graphicData uri="http://schemas.openxmlformats.org/presentationml/2006/ole">
            <mc:AlternateContent xmlns:mc="http://schemas.openxmlformats.org/markup-compatibility/2006">
              <mc:Choice xmlns:v="urn:schemas-microsoft-com:vml" Requires="v">
                <p:oleObj spid="_x0000_s84120" name="Equation" r:id="rId3" imgW="3454200" imgH="1358640" progId="Equation.DSMT4">
                  <p:embed/>
                </p:oleObj>
              </mc:Choice>
              <mc:Fallback>
                <p:oleObj name="Equation" r:id="rId3" imgW="3454200" imgH="1358640" progId="Equation.DSMT4">
                  <p:embed/>
                  <p:pic>
                    <p:nvPicPr>
                      <p:cNvPr id="14" name="Content Placeholder 13">
                        <a:extLst>
                          <a:ext uri="{FF2B5EF4-FFF2-40B4-BE49-F238E27FC236}">
                            <a16:creationId xmlns:a16="http://schemas.microsoft.com/office/drawing/2014/main" id="{5764E786-AC6B-4D39-AF8E-BB430CBB3927}"/>
                          </a:ext>
                        </a:extLst>
                      </p:cNvPr>
                      <p:cNvPicPr/>
                      <p:nvPr/>
                    </p:nvPicPr>
                    <p:blipFill>
                      <a:blip r:embed="rId4"/>
                      <a:stretch>
                        <a:fillRect/>
                      </a:stretch>
                    </p:blipFill>
                    <p:spPr>
                      <a:xfrm>
                        <a:off x="793398" y="2362200"/>
                        <a:ext cx="3039178" cy="1195741"/>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3658265"/>
            <a:ext cx="3657600" cy="1409035"/>
          </a:xfrm>
        </p:spPr>
        <p:txBody>
          <a:bodyPr/>
          <a:lstStyle/>
          <a:p>
            <a:r>
              <a:rPr lang="en-US" sz="2200" dirty="0">
                <a:ea typeface="Times New Roman"/>
              </a:rPr>
              <a:t>Therefore, </a:t>
            </a:r>
            <a:r>
              <a:rPr lang="en-US" sz="2200" i="1" dirty="0">
                <a:ea typeface="Times New Roman"/>
              </a:rPr>
              <a:t>v</a:t>
            </a:r>
            <a:r>
              <a:rPr lang="en-US" sz="2200" i="1" baseline="-25000" dirty="0">
                <a:ea typeface="Times New Roman"/>
              </a:rPr>
              <a:t>B</a:t>
            </a:r>
            <a:r>
              <a:rPr lang="en-US" sz="2200" dirty="0">
                <a:ea typeface="Times New Roman"/>
              </a:rPr>
              <a:t> = 0.5130 mm (downward).</a:t>
            </a:r>
          </a:p>
          <a:p>
            <a:r>
              <a:rPr lang="en-US" sz="2200" dirty="0">
                <a:ea typeface="Times New Roman"/>
              </a:rPr>
              <a:t>From the deformation diagram of rigid bar </a:t>
            </a:r>
            <a:r>
              <a:rPr lang="en-US" sz="2200" i="1" dirty="0">
                <a:ea typeface="Times New Roman"/>
              </a:rPr>
              <a:t>ABCD</a:t>
            </a:r>
            <a:endParaRPr lang="en-US" sz="2200" dirty="0">
              <a:ea typeface="Times New Roman"/>
            </a:endParaRPr>
          </a:p>
        </p:txBody>
      </p:sp>
      <p:graphicFrame>
        <p:nvGraphicFramePr>
          <p:cNvPr id="16" name="Content Placeholder 15" descr="Nu subscript B over 240 m m equals nu subscript C over the sum of 240 m m and 360 m m. Nu subscript C equals 600 m m over 240 m m times (0.5130 m m) which equals 1.2825 m m downwards.">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ext uri="{D42A27DB-BD31-4B8C-83A1-F6EECF244321}">
                <p14:modId xmlns:p14="http://schemas.microsoft.com/office/powerpoint/2010/main" val="398193904"/>
              </p:ext>
            </p:extLst>
          </p:nvPr>
        </p:nvGraphicFramePr>
        <p:xfrm>
          <a:off x="661011" y="5119706"/>
          <a:ext cx="3545253" cy="1110597"/>
        </p:xfrm>
        <a:graphic>
          <a:graphicData uri="http://schemas.openxmlformats.org/presentationml/2006/ole">
            <mc:AlternateContent xmlns:mc="http://schemas.openxmlformats.org/markup-compatibility/2006">
              <mc:Choice xmlns:v="urn:schemas-microsoft-com:vml" Requires="v">
                <p:oleObj spid="_x0000_s84121" name="Equation" r:id="rId5" imgW="5270400" imgH="1650960" progId="Equation.DSMT4">
                  <p:embed/>
                </p:oleObj>
              </mc:Choice>
              <mc:Fallback>
                <p:oleObj name="Equation" r:id="rId5" imgW="5270400" imgH="1650960" progId="Equation.DSMT4">
                  <p:embed/>
                  <p:pic>
                    <p:nvPicPr>
                      <p:cNvPr id="16" name="Content Placeholder 15">
                        <a:extLst>
                          <a:ext uri="{FF2B5EF4-FFF2-40B4-BE49-F238E27FC236}">
                            <a16:creationId xmlns:a16="http://schemas.microsoft.com/office/drawing/2014/main" id="{49B50BF3-0441-4F62-9FAC-259CA2831B05}"/>
                          </a:ext>
                        </a:extLst>
                      </p:cNvPr>
                      <p:cNvPicPr/>
                      <p:nvPr/>
                    </p:nvPicPr>
                    <p:blipFill>
                      <a:blip r:embed="rId6"/>
                      <a:stretch>
                        <a:fillRect/>
                      </a:stretch>
                    </p:blipFill>
                    <p:spPr>
                      <a:xfrm>
                        <a:off x="661011" y="5119706"/>
                        <a:ext cx="3545253" cy="1110597"/>
                      </a:xfrm>
                      <a:prstGeom prst="rect">
                        <a:avLst/>
                      </a:prstGeom>
                    </p:spPr>
                  </p:pic>
                </p:oleObj>
              </mc:Fallback>
            </mc:AlternateContent>
          </a:graphicData>
        </a:graphic>
      </p:graphicFrame>
      <p:pic>
        <p:nvPicPr>
          <p:cNvPr id="8" name="Content Placeholder 7" descr="The figure shows the bar horizontal at its initial position and the bar inclines downward due to the application of a force at the point D. The inclined position of the bar is labeled deflected positon. The deformation of the vertical bar 1 is delta subscript 1 and it reduces in length by nu subscript B which equals delta subscript 1. The deformation of the vertical bar 2 is delta subscript 2 and it elongates by nu subscript c which equals delta subscript 2.">
            <a:extLst>
              <a:ext uri="{FF2B5EF4-FFF2-40B4-BE49-F238E27FC236}">
                <a16:creationId xmlns:a16="http://schemas.microsoft.com/office/drawing/2014/main" id="{280884B4-EAC2-4551-9E77-356203FBAF6D}"/>
              </a:ext>
            </a:extLst>
          </p:cNvPr>
          <p:cNvPicPr>
            <a:picLocks noGrp="1" noChangeAspect="1"/>
          </p:cNvPicPr>
          <p:nvPr>
            <p:ph sz="quarter" idx="22"/>
          </p:nvPr>
        </p:nvPicPr>
        <p:blipFill>
          <a:blip r:embed="rId7"/>
          <a:stretch>
            <a:fillRect/>
          </a:stretch>
        </p:blipFill>
        <p:spPr>
          <a:xfrm>
            <a:off x="4614255" y="2308173"/>
            <a:ext cx="4358500" cy="2546455"/>
          </a:xfrm>
          <a:prstGeom prst="rect">
            <a:avLst/>
          </a:prstGeom>
        </p:spPr>
      </p:pic>
    </p:spTree>
    <p:extLst>
      <p:ext uri="{BB962C8B-B14F-4D97-AF65-F5344CB8AC3E}">
        <p14:creationId xmlns:p14="http://schemas.microsoft.com/office/powerpoint/2010/main" val="32659515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534400" cy="838199"/>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2.1–3 </a:t>
            </a:r>
            <a:r>
              <a:rPr lang="en-US" sz="2400" b="0" dirty="0">
                <a:latin typeface="Times New Roman" panose="02020603050405020304" pitchFamily="18" charset="0"/>
                <a:cs typeface="Times New Roman" panose="02020603050405020304" pitchFamily="18" charset="0"/>
              </a:rPr>
              <a:t>(2 of 5)</a:t>
            </a:r>
            <a:endParaRPr lang="en-US" sz="2400" b="0" dirty="0"/>
          </a:p>
        </p:txBody>
      </p:sp>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0"/>
            <a:ext cx="8305800" cy="698500"/>
          </a:xfrm>
        </p:spPr>
        <p:txBody>
          <a:bodyPr/>
          <a:lstStyle/>
          <a:p>
            <a:pPr>
              <a:tabLst>
                <a:tab pos="228600" algn="l"/>
                <a:tab pos="3086100" algn="r"/>
              </a:tabLst>
            </a:pPr>
            <a:r>
              <a:rPr lang="en-US" sz="2200" dirty="0">
                <a:latin typeface="Times New Roman"/>
                <a:ea typeface="Times New Roman"/>
              </a:rPr>
              <a:t>Therefore, </a:t>
            </a:r>
            <a:r>
              <a:rPr lang="el-GR" sz="2200" i="1" dirty="0">
                <a:latin typeface="Times New Roman" panose="02020603050405020304" pitchFamily="18" charset="0"/>
                <a:ea typeface="Times New Roman"/>
                <a:cs typeface="Times New Roman" panose="02020603050405020304" pitchFamily="18" charset="0"/>
              </a:rPr>
              <a:t>δ</a:t>
            </a:r>
            <a:r>
              <a:rPr lang="en-US" sz="2200" baseline="-25000" dirty="0">
                <a:latin typeface="Times New Roman"/>
                <a:ea typeface="Times New Roman"/>
              </a:rPr>
              <a:t>2</a:t>
            </a:r>
            <a:r>
              <a:rPr lang="en-US" sz="2200" dirty="0">
                <a:latin typeface="Times New Roman"/>
                <a:ea typeface="Times New Roman"/>
              </a:rPr>
              <a:t> = 1.2825 mm (elongation), and thus, from the definition of strain:</a:t>
            </a:r>
            <a:r>
              <a:rPr lang="en-US" sz="2200" dirty="0"/>
              <a:t> </a:t>
            </a:r>
          </a:p>
        </p:txBody>
      </p:sp>
      <p:graphicFrame>
        <p:nvGraphicFramePr>
          <p:cNvPr id="14" name="Content Placeholder 13" descr="Epsilon subscript 2 equals delta subscript 2 over L subscript 2 which equals 1.2825 m m over 1500 m m which equals 855 times 10 to the negative 6 m m per m m which equals 855.">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ext uri="{D42A27DB-BD31-4B8C-83A1-F6EECF244321}">
                <p14:modId xmlns:p14="http://schemas.microsoft.com/office/powerpoint/2010/main" val="2089942126"/>
              </p:ext>
            </p:extLst>
          </p:nvPr>
        </p:nvGraphicFramePr>
        <p:xfrm>
          <a:off x="1722929" y="2896575"/>
          <a:ext cx="5921130" cy="761025"/>
        </p:xfrm>
        <a:graphic>
          <a:graphicData uri="http://schemas.openxmlformats.org/presentationml/2006/ole">
            <mc:AlternateContent xmlns:mc="http://schemas.openxmlformats.org/markup-compatibility/2006">
              <mc:Choice xmlns:v="urn:schemas-microsoft-com:vml" Requires="v">
                <p:oleObj spid="_x0000_s85070" name="Equation" r:id="rId3" imgW="6235560" imgH="799920" progId="Equation.DSMT4">
                  <p:embed/>
                </p:oleObj>
              </mc:Choice>
              <mc:Fallback>
                <p:oleObj name="Equation" r:id="rId3" imgW="6235560" imgH="799920" progId="Equation.DSMT4">
                  <p:embed/>
                  <p:pic>
                    <p:nvPicPr>
                      <p:cNvPr id="14" name="Content Placeholder 13">
                        <a:extLst>
                          <a:ext uri="{FF2B5EF4-FFF2-40B4-BE49-F238E27FC236}">
                            <a16:creationId xmlns:a16="http://schemas.microsoft.com/office/drawing/2014/main" id="{5764E786-AC6B-4D39-AF8E-BB430CBB3927}"/>
                          </a:ext>
                        </a:extLst>
                      </p:cNvPr>
                      <p:cNvPicPr/>
                      <p:nvPr/>
                    </p:nvPicPr>
                    <p:blipFill>
                      <a:blip r:embed="rId4"/>
                      <a:stretch>
                        <a:fillRect/>
                      </a:stretch>
                    </p:blipFill>
                    <p:spPr>
                      <a:xfrm>
                        <a:off x="1722929" y="2896575"/>
                        <a:ext cx="5921130" cy="761025"/>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4038600"/>
            <a:ext cx="8534400" cy="1777408"/>
          </a:xfrm>
        </p:spPr>
        <p:txBody>
          <a:bodyPr/>
          <a:lstStyle/>
          <a:p>
            <a:pPr marL="406400" indent="-406400"/>
            <a:r>
              <a:rPr lang="en-US" sz="2200" dirty="0">
                <a:solidFill>
                  <a:srgbClr val="911B21"/>
                </a:solidFill>
                <a:ea typeface="Times New Roman"/>
              </a:rPr>
              <a:t>(b) </a:t>
            </a:r>
            <a:r>
              <a:rPr lang="en-US" sz="2200" dirty="0">
                <a:ea typeface="Times New Roman"/>
              </a:rPr>
              <a:t>The 1-mm gap at </a:t>
            </a:r>
            <a:r>
              <a:rPr lang="en-US" sz="2200" i="1" dirty="0">
                <a:ea typeface="Times New Roman"/>
              </a:rPr>
              <a:t>C</a:t>
            </a:r>
            <a:r>
              <a:rPr lang="en-US" sz="2200" dirty="0">
                <a:ea typeface="Times New Roman"/>
              </a:rPr>
              <a:t> doesn’t affect rod (1); therefore, </a:t>
            </a:r>
            <a:r>
              <a:rPr lang="el-GR" sz="2200" i="1" dirty="0">
                <a:ea typeface="Times New Roman"/>
                <a:cs typeface="Times New Roman" panose="02020603050405020304" pitchFamily="18" charset="0"/>
              </a:rPr>
              <a:t>δ</a:t>
            </a:r>
            <a:r>
              <a:rPr lang="en-US" sz="2200" baseline="-25000" dirty="0">
                <a:ea typeface="Times New Roman"/>
              </a:rPr>
              <a:t>1</a:t>
            </a:r>
            <a:r>
              <a:rPr lang="en-US" sz="2200" dirty="0">
                <a:ea typeface="Times New Roman"/>
              </a:rPr>
              <a:t> = −0.5130 mm. The rigid bar deformation diagram is unaffected; thus, </a:t>
            </a:r>
            <a:r>
              <a:rPr lang="en-US" sz="2200" i="1" dirty="0">
                <a:ea typeface="Times New Roman"/>
              </a:rPr>
              <a:t>v</a:t>
            </a:r>
            <a:r>
              <a:rPr lang="en-US" sz="2200" i="1" baseline="-25000" dirty="0">
                <a:ea typeface="Times New Roman"/>
              </a:rPr>
              <a:t>B</a:t>
            </a:r>
            <a:r>
              <a:rPr lang="en-US" sz="2200" dirty="0">
                <a:ea typeface="Times New Roman"/>
              </a:rPr>
              <a:t> = 0.5130 mm (downward) and </a:t>
            </a:r>
            <a:r>
              <a:rPr lang="en-US" sz="2200" i="1" dirty="0">
                <a:ea typeface="Times New Roman"/>
              </a:rPr>
              <a:t>v</a:t>
            </a:r>
            <a:r>
              <a:rPr lang="en-US" sz="2200" i="1" baseline="-25000" dirty="0">
                <a:ea typeface="Times New Roman"/>
              </a:rPr>
              <a:t>C</a:t>
            </a:r>
            <a:r>
              <a:rPr lang="en-US" sz="2200" dirty="0">
                <a:ea typeface="Times New Roman"/>
              </a:rPr>
              <a:t> = 1.2825 mm (downward).</a:t>
            </a:r>
          </a:p>
          <a:p>
            <a:r>
              <a:rPr lang="en-US" sz="2200" dirty="0">
                <a:ea typeface="Times New Roman"/>
              </a:rPr>
              <a:t>The rigid bar must move downward 1 mm at </a:t>
            </a:r>
            <a:r>
              <a:rPr lang="en-US" sz="2200" i="1" dirty="0">
                <a:ea typeface="Times New Roman"/>
              </a:rPr>
              <a:t>C</a:t>
            </a:r>
            <a:r>
              <a:rPr lang="en-US" sz="2200" dirty="0">
                <a:ea typeface="Times New Roman"/>
              </a:rPr>
              <a:t> before it begins to elongate member (2). Therefore, the elongation of member (2) is</a:t>
            </a:r>
            <a:r>
              <a:rPr lang="en-US" sz="2200" dirty="0"/>
              <a:t> </a:t>
            </a:r>
            <a:endParaRPr lang="en-US" sz="2200" dirty="0">
              <a:ea typeface="Times New Roman"/>
            </a:endParaRPr>
          </a:p>
        </p:txBody>
      </p:sp>
    </p:spTree>
    <p:extLst>
      <p:ext uri="{BB962C8B-B14F-4D97-AF65-F5344CB8AC3E}">
        <p14:creationId xmlns:p14="http://schemas.microsoft.com/office/powerpoint/2010/main" val="63688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686800" cy="838199"/>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2.1–3 </a:t>
            </a:r>
            <a:r>
              <a:rPr lang="en-US" sz="2400" b="0" dirty="0">
                <a:latin typeface="Times New Roman" panose="02020603050405020304" pitchFamily="18" charset="0"/>
                <a:cs typeface="Times New Roman" panose="02020603050405020304" pitchFamily="18" charset="0"/>
              </a:rPr>
              <a:t>(3 of 5)</a:t>
            </a:r>
            <a:endParaRPr lang="en-US" sz="2400" b="0" dirty="0"/>
          </a:p>
        </p:txBody>
      </p:sp>
      <p:graphicFrame>
        <p:nvGraphicFramePr>
          <p:cNvPr id="16" name="Content Placeholder 15" descr="Delta subscript 2 equals nu subscript C minus 1 m m which equals 1.2825 m m minus 1 m m which equals 0.2825 m m.">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ext uri="{D42A27DB-BD31-4B8C-83A1-F6EECF244321}">
                <p14:modId xmlns:p14="http://schemas.microsoft.com/office/powerpoint/2010/main" val="1339921593"/>
              </p:ext>
            </p:extLst>
          </p:nvPr>
        </p:nvGraphicFramePr>
        <p:xfrm>
          <a:off x="3251200" y="2184400"/>
          <a:ext cx="2624138" cy="1111250"/>
        </p:xfrm>
        <a:graphic>
          <a:graphicData uri="http://schemas.openxmlformats.org/presentationml/2006/ole">
            <mc:AlternateContent xmlns:mc="http://schemas.openxmlformats.org/markup-compatibility/2006">
              <mc:Choice xmlns:v="urn:schemas-microsoft-com:vml" Requires="v">
                <p:oleObj spid="_x0000_s86092" name="Equation" r:id="rId3" imgW="2908080" imgH="1231560" progId="Equation.DSMT4">
                  <p:embed/>
                </p:oleObj>
              </mc:Choice>
              <mc:Fallback>
                <p:oleObj name="Equation" r:id="rId3" imgW="2908080" imgH="1231560" progId="Equation.DSMT4">
                  <p:embed/>
                  <p:pic>
                    <p:nvPicPr>
                      <p:cNvPr id="16" name="Content Placeholder 15">
                        <a:extLst>
                          <a:ext uri="{FF2B5EF4-FFF2-40B4-BE49-F238E27FC236}">
                            <a16:creationId xmlns:a16="http://schemas.microsoft.com/office/drawing/2014/main" id="{49B50BF3-0441-4F62-9FAC-259CA2831B05}"/>
                          </a:ext>
                        </a:extLst>
                      </p:cNvPr>
                      <p:cNvPicPr/>
                      <p:nvPr/>
                    </p:nvPicPr>
                    <p:blipFill>
                      <a:blip r:embed="rId4"/>
                      <a:stretch>
                        <a:fillRect/>
                      </a:stretch>
                    </p:blipFill>
                    <p:spPr>
                      <a:xfrm>
                        <a:off x="3251200" y="2184400"/>
                        <a:ext cx="2624138" cy="1111250"/>
                      </a:xfrm>
                      <a:prstGeom prst="rect">
                        <a:avLst/>
                      </a:prstGeom>
                    </p:spPr>
                  </p:pic>
                </p:oleObj>
              </mc:Fallback>
            </mc:AlternateContent>
          </a:graphicData>
        </a:graphic>
      </p:graphicFrame>
      <p:pic>
        <p:nvPicPr>
          <p:cNvPr id="18" name="Content Placeholder 17" descr="The figure shows the bar horizontal at its initial position and the bar inclines downward due to the application of a force at the point D. The inclined position of the bar is labeled deflected positon. The deformation of the vertical bar 1 is delta subscript 1 and it reduces in length by nu subscript B which equals delta subscript 1. The deformation of the vertical bar 2 is delta subscript 2 and it elongates by nu subscript c which equals delta subscript 2.">
            <a:extLst>
              <a:ext uri="{FF2B5EF4-FFF2-40B4-BE49-F238E27FC236}">
                <a16:creationId xmlns:a16="http://schemas.microsoft.com/office/drawing/2014/main" id="{B4D082FC-D199-401D-AB24-FDCC818EA1F2}"/>
              </a:ext>
            </a:extLst>
          </p:cNvPr>
          <p:cNvPicPr>
            <a:picLocks noGrp="1" noChangeAspect="1"/>
          </p:cNvPicPr>
          <p:nvPr>
            <p:ph sz="quarter" idx="22"/>
          </p:nvPr>
        </p:nvPicPr>
        <p:blipFill>
          <a:blip r:embed="rId5"/>
          <a:stretch>
            <a:fillRect/>
          </a:stretch>
        </p:blipFill>
        <p:spPr>
          <a:xfrm>
            <a:off x="2781318" y="3657600"/>
            <a:ext cx="3568682" cy="2546455"/>
          </a:xfrm>
          <a:prstGeom prst="rect">
            <a:avLst/>
          </a:prstGeom>
        </p:spPr>
      </p:pic>
    </p:spTree>
    <p:extLst>
      <p:ext uri="{BB962C8B-B14F-4D97-AF65-F5344CB8AC3E}">
        <p14:creationId xmlns:p14="http://schemas.microsoft.com/office/powerpoint/2010/main" val="37405950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534400" cy="838199"/>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2.1–3 </a:t>
            </a:r>
            <a:r>
              <a:rPr lang="en-US" sz="2400" b="0" dirty="0">
                <a:latin typeface="Times New Roman" panose="02020603050405020304" pitchFamily="18" charset="0"/>
                <a:cs typeface="Times New Roman" panose="02020603050405020304" pitchFamily="18" charset="0"/>
              </a:rPr>
              <a:t>(4 of 5)</a:t>
            </a:r>
            <a:endParaRPr lang="en-US" sz="2400" b="0" dirty="0"/>
          </a:p>
        </p:txBody>
      </p:sp>
      <p:pic>
        <p:nvPicPr>
          <p:cNvPr id="7" name="Content Placeholder 6" descr="The figure shows the bar horizontal at its initial position and the bar inclines downward due to the application of a force at the point D. The inclined position of the bar is labeled deflected positon. The deformation of the vertical bar 1 is delta subscript 1 and it reduces in length by nu subscript B which equals delta subscript 1. The deformation of the vertical bar 2 is delta subscript 2 and it elongates by nu subscript c which equals delta subscript 2.">
            <a:extLst>
              <a:ext uri="{FF2B5EF4-FFF2-40B4-BE49-F238E27FC236}">
                <a16:creationId xmlns:a16="http://schemas.microsoft.com/office/drawing/2014/main" id="{B7D91BEE-F362-4603-BE77-C35673816349}"/>
              </a:ext>
            </a:extLst>
          </p:cNvPr>
          <p:cNvPicPr>
            <a:picLocks noGrp="1" noChangeAspect="1"/>
          </p:cNvPicPr>
          <p:nvPr>
            <p:ph sz="quarter" idx="22"/>
          </p:nvPr>
        </p:nvPicPr>
        <p:blipFill>
          <a:blip r:embed="rId3"/>
          <a:stretch>
            <a:fillRect/>
          </a:stretch>
        </p:blipFill>
        <p:spPr>
          <a:xfrm>
            <a:off x="5410200" y="2573734"/>
            <a:ext cx="3568682" cy="2546455"/>
          </a:xfrm>
          <a:prstGeom prst="rect">
            <a:avLst/>
          </a:prstGeom>
        </p:spPr>
      </p:pic>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0"/>
            <a:ext cx="3962400" cy="393700"/>
          </a:xfrm>
        </p:spPr>
        <p:txBody>
          <a:bodyPr/>
          <a:lstStyle/>
          <a:p>
            <a:pPr>
              <a:spcBef>
                <a:spcPts val="0"/>
              </a:spcBef>
              <a:spcAft>
                <a:spcPts val="0"/>
              </a:spcAft>
            </a:pPr>
            <a:r>
              <a:rPr lang="en-US" sz="2200" dirty="0">
                <a:latin typeface="Times New Roman"/>
                <a:ea typeface="Times New Roman"/>
              </a:rPr>
              <a:t>and so the strain in member (2) is</a:t>
            </a:r>
          </a:p>
        </p:txBody>
      </p:sp>
      <p:graphicFrame>
        <p:nvGraphicFramePr>
          <p:cNvPr id="14" name="Content Placeholder 13" descr="Epsilon subscript 2 equals delta subscript 2 over L subscript 2 which equals 0.2825 m m over 1500 m m which equals 188.3 times 10 to the negative 6 m m over m m which equals 188.3">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ext uri="{D42A27DB-BD31-4B8C-83A1-F6EECF244321}">
                <p14:modId xmlns:p14="http://schemas.microsoft.com/office/powerpoint/2010/main" val="1213432968"/>
              </p:ext>
            </p:extLst>
          </p:nvPr>
        </p:nvGraphicFramePr>
        <p:xfrm>
          <a:off x="440505" y="2383762"/>
          <a:ext cx="4893495" cy="588038"/>
        </p:xfrm>
        <a:graphic>
          <a:graphicData uri="http://schemas.openxmlformats.org/presentationml/2006/ole">
            <mc:AlternateContent xmlns:mc="http://schemas.openxmlformats.org/markup-compatibility/2006">
              <mc:Choice xmlns:v="urn:schemas-microsoft-com:vml" Requires="v">
                <p:oleObj spid="_x0000_s87190" name="Equation" r:id="rId4" imgW="6667200" imgH="799920" progId="Equation.DSMT4">
                  <p:embed/>
                </p:oleObj>
              </mc:Choice>
              <mc:Fallback>
                <p:oleObj name="Equation" r:id="rId4" imgW="6667200" imgH="799920" progId="Equation.DSMT4">
                  <p:embed/>
                  <p:pic>
                    <p:nvPicPr>
                      <p:cNvPr id="14" name="Content Placeholder 13">
                        <a:extLst>
                          <a:ext uri="{FF2B5EF4-FFF2-40B4-BE49-F238E27FC236}">
                            <a16:creationId xmlns:a16="http://schemas.microsoft.com/office/drawing/2014/main" id="{5764E786-AC6B-4D39-AF8E-BB430CBB3927}"/>
                          </a:ext>
                        </a:extLst>
                      </p:cNvPr>
                      <p:cNvPicPr/>
                      <p:nvPr/>
                    </p:nvPicPr>
                    <p:blipFill>
                      <a:blip r:embed="rId5"/>
                      <a:stretch>
                        <a:fillRect/>
                      </a:stretch>
                    </p:blipFill>
                    <p:spPr>
                      <a:xfrm>
                        <a:off x="440505" y="2383762"/>
                        <a:ext cx="4893495" cy="588038"/>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3250247"/>
            <a:ext cx="4495800" cy="1626553"/>
          </a:xfrm>
        </p:spPr>
        <p:txBody>
          <a:bodyPr/>
          <a:lstStyle/>
          <a:p>
            <a:pPr marL="342900" indent="-342900"/>
            <a:r>
              <a:rPr lang="en-US" sz="2200" dirty="0">
                <a:solidFill>
                  <a:srgbClr val="911B21"/>
                </a:solidFill>
                <a:ea typeface="Times New Roman"/>
              </a:rPr>
              <a:t>(c) </a:t>
            </a:r>
            <a:r>
              <a:rPr lang="en-US" sz="2200" dirty="0">
                <a:ea typeface="Times New Roman"/>
              </a:rPr>
              <a:t>From the strain given for rod (1), </a:t>
            </a:r>
            <a:r>
              <a:rPr lang="el-GR" sz="2200" i="1" dirty="0">
                <a:ea typeface="Times New Roman"/>
                <a:cs typeface="Times New Roman" panose="02020603050405020304" pitchFamily="18" charset="0"/>
              </a:rPr>
              <a:t>δ</a:t>
            </a:r>
            <a:r>
              <a:rPr lang="en-US" sz="2200" baseline="-25000" dirty="0">
                <a:ea typeface="Times New Roman"/>
              </a:rPr>
              <a:t>1</a:t>
            </a:r>
            <a:r>
              <a:rPr lang="en-US" sz="2200" dirty="0">
                <a:ea typeface="Times New Roman"/>
              </a:rPr>
              <a:t> = −0.5130 mm. In order to contract rod (1) by this amount, the rigid bar must move downward at </a:t>
            </a:r>
            <a:r>
              <a:rPr lang="en-US" sz="2200" i="1" dirty="0">
                <a:ea typeface="Times New Roman"/>
              </a:rPr>
              <a:t>B</a:t>
            </a:r>
            <a:r>
              <a:rPr lang="en-US" sz="2200" dirty="0">
                <a:ea typeface="Times New Roman"/>
              </a:rPr>
              <a:t> by</a:t>
            </a:r>
          </a:p>
        </p:txBody>
      </p:sp>
      <p:graphicFrame>
        <p:nvGraphicFramePr>
          <p:cNvPr id="16" name="Content Placeholder 15" descr="Nu subscript B equals 0.5130 m m plus 1 m m which equals 1.5130 m m downwards.">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ext uri="{D42A27DB-BD31-4B8C-83A1-F6EECF244321}">
                <p14:modId xmlns:p14="http://schemas.microsoft.com/office/powerpoint/2010/main" val="1444666252"/>
              </p:ext>
            </p:extLst>
          </p:nvPr>
        </p:nvGraphicFramePr>
        <p:xfrm>
          <a:off x="509365" y="5257800"/>
          <a:ext cx="4291235" cy="368808"/>
        </p:xfrm>
        <a:graphic>
          <a:graphicData uri="http://schemas.openxmlformats.org/presentationml/2006/ole">
            <mc:AlternateContent xmlns:mc="http://schemas.openxmlformats.org/markup-compatibility/2006">
              <mc:Choice xmlns:v="urn:schemas-microsoft-com:vml" Requires="v">
                <p:oleObj spid="_x0000_s87191" name="Equation" r:id="rId6" imgW="4863960" imgH="419040" progId="Equation.DSMT4">
                  <p:embed/>
                </p:oleObj>
              </mc:Choice>
              <mc:Fallback>
                <p:oleObj name="Equation" r:id="rId6" imgW="4863960" imgH="419040" progId="Equation.DSMT4">
                  <p:embed/>
                  <p:pic>
                    <p:nvPicPr>
                      <p:cNvPr id="16" name="Content Placeholder 15">
                        <a:extLst>
                          <a:ext uri="{FF2B5EF4-FFF2-40B4-BE49-F238E27FC236}">
                            <a16:creationId xmlns:a16="http://schemas.microsoft.com/office/drawing/2014/main" id="{49B50BF3-0441-4F62-9FAC-259CA2831B05}"/>
                          </a:ext>
                        </a:extLst>
                      </p:cNvPr>
                      <p:cNvPicPr/>
                      <p:nvPr/>
                    </p:nvPicPr>
                    <p:blipFill>
                      <a:blip r:embed="rId7"/>
                      <a:stretch>
                        <a:fillRect/>
                      </a:stretch>
                    </p:blipFill>
                    <p:spPr>
                      <a:xfrm>
                        <a:off x="509365" y="5257800"/>
                        <a:ext cx="4291235" cy="368808"/>
                      </a:xfrm>
                      <a:prstGeom prst="rect">
                        <a:avLst/>
                      </a:prstGeom>
                    </p:spPr>
                  </p:pic>
                </p:oleObj>
              </mc:Fallback>
            </mc:AlternateContent>
          </a:graphicData>
        </a:graphic>
      </p:graphicFrame>
    </p:spTree>
    <p:extLst>
      <p:ext uri="{BB962C8B-B14F-4D97-AF65-F5344CB8AC3E}">
        <p14:creationId xmlns:p14="http://schemas.microsoft.com/office/powerpoint/2010/main" val="224652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686800" cy="838199"/>
          </a:xfrm>
        </p:spPr>
        <p:txBody>
          <a:bodyPr>
            <a:noAutofit/>
          </a:bodyPr>
          <a:lstStyle/>
          <a:p>
            <a:r>
              <a:rPr lang="en-US" sz="3600" dirty="0">
                <a:latin typeface="Times New Roman" panose="02020603050405020304" pitchFamily="18" charset="0"/>
                <a:cs typeface="Times New Roman" panose="02020603050405020304" pitchFamily="18" charset="0"/>
              </a:rPr>
              <a:t>Solution for Example Problem 2.1–3 </a:t>
            </a:r>
            <a:r>
              <a:rPr lang="en-US" sz="2400" b="0" dirty="0">
                <a:latin typeface="Times New Roman" panose="02020603050405020304" pitchFamily="18" charset="0"/>
                <a:cs typeface="Times New Roman" panose="02020603050405020304" pitchFamily="18" charset="0"/>
              </a:rPr>
              <a:t>(5 of 5)</a:t>
            </a:r>
            <a:endParaRPr lang="en-US" sz="2400" b="0" dirty="0"/>
          </a:p>
        </p:txBody>
      </p:sp>
      <p:pic>
        <p:nvPicPr>
          <p:cNvPr id="8" name="Content Placeholder 7" descr="The figure shows the bar horizontal at its initial position and the bar inclines downward due to the application of a force at the point D. The inclined position of the bar is labeled deflected positon. The deformation of the vertical bar 1 is delta subscript 1 and it reduces in length by nu subscript B which equals delta subscript 1. The deformation of the vertical bar 2 is delta subscript 2 and it elongates by nu subscript c which equals delta subscript 2.">
            <a:extLst>
              <a:ext uri="{FF2B5EF4-FFF2-40B4-BE49-F238E27FC236}">
                <a16:creationId xmlns:a16="http://schemas.microsoft.com/office/drawing/2014/main" id="{504E6750-71C2-48E0-9AE6-DC4B27C521BA}"/>
              </a:ext>
            </a:extLst>
          </p:cNvPr>
          <p:cNvPicPr>
            <a:picLocks noGrp="1" noChangeAspect="1"/>
          </p:cNvPicPr>
          <p:nvPr>
            <p:ph sz="quarter" idx="22"/>
          </p:nvPr>
        </p:nvPicPr>
        <p:blipFill>
          <a:blip r:embed="rId3"/>
          <a:stretch>
            <a:fillRect/>
          </a:stretch>
        </p:blipFill>
        <p:spPr>
          <a:xfrm>
            <a:off x="5415185" y="2578873"/>
            <a:ext cx="3533349" cy="2521243"/>
          </a:xfrm>
          <a:prstGeom prst="rect">
            <a:avLst/>
          </a:prstGeom>
        </p:spPr>
      </p:pic>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0"/>
            <a:ext cx="5943600" cy="347995"/>
          </a:xfrm>
        </p:spPr>
        <p:txBody>
          <a:bodyPr/>
          <a:lstStyle/>
          <a:p>
            <a:pPr>
              <a:spcBef>
                <a:spcPts val="0"/>
              </a:spcBef>
              <a:spcAft>
                <a:spcPts val="0"/>
              </a:spcAft>
            </a:pPr>
            <a:r>
              <a:rPr lang="en-US" sz="2200" dirty="0">
                <a:latin typeface="Times New Roman"/>
                <a:ea typeface="Times New Roman"/>
              </a:rPr>
              <a:t>From deformation diagram of rigid bar </a:t>
            </a:r>
            <a:r>
              <a:rPr lang="en-US" sz="2200" i="1" dirty="0">
                <a:latin typeface="Times New Roman"/>
                <a:ea typeface="Times New Roman"/>
              </a:rPr>
              <a:t>ABCD</a:t>
            </a:r>
            <a:endParaRPr lang="en-US" sz="2200" dirty="0">
              <a:latin typeface="Times New Roman"/>
              <a:ea typeface="Times New Roman"/>
            </a:endParaRPr>
          </a:p>
        </p:txBody>
      </p:sp>
      <p:graphicFrame>
        <p:nvGraphicFramePr>
          <p:cNvPr id="14" name="Content Placeholder 13" descr="Nu subscript B over 240 m m equals nu subscript C over the sum of 240 m m and 360 m m. nu subscript C equals 600 mm over 240 m m times (1.5130 m m) which equals 3.7825 m m downwards.">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ext uri="{D42A27DB-BD31-4B8C-83A1-F6EECF244321}">
                <p14:modId xmlns:p14="http://schemas.microsoft.com/office/powerpoint/2010/main" val="4158892388"/>
              </p:ext>
            </p:extLst>
          </p:nvPr>
        </p:nvGraphicFramePr>
        <p:xfrm>
          <a:off x="522499" y="2574780"/>
          <a:ext cx="4430501" cy="1387620"/>
        </p:xfrm>
        <a:graphic>
          <a:graphicData uri="http://schemas.openxmlformats.org/presentationml/2006/ole">
            <mc:AlternateContent xmlns:mc="http://schemas.openxmlformats.org/markup-compatibility/2006">
              <mc:Choice xmlns:v="urn:schemas-microsoft-com:vml" Requires="v">
                <p:oleObj spid="_x0000_s88212" name="Equation" r:id="rId4" imgW="5270400" imgH="1650960" progId="Equation.DSMT4">
                  <p:embed/>
                </p:oleObj>
              </mc:Choice>
              <mc:Fallback>
                <p:oleObj name="Equation" r:id="rId4" imgW="5270400" imgH="1650960" progId="Equation.DSMT4">
                  <p:embed/>
                  <p:pic>
                    <p:nvPicPr>
                      <p:cNvPr id="14" name="Content Placeholder 13">
                        <a:extLst>
                          <a:ext uri="{FF2B5EF4-FFF2-40B4-BE49-F238E27FC236}">
                            <a16:creationId xmlns:a16="http://schemas.microsoft.com/office/drawing/2014/main" id="{5764E786-AC6B-4D39-AF8E-BB430CBB3927}"/>
                          </a:ext>
                        </a:extLst>
                      </p:cNvPr>
                      <p:cNvPicPr/>
                      <p:nvPr/>
                    </p:nvPicPr>
                    <p:blipFill>
                      <a:blip r:embed="rId5"/>
                      <a:stretch>
                        <a:fillRect/>
                      </a:stretch>
                    </p:blipFill>
                    <p:spPr>
                      <a:xfrm>
                        <a:off x="522499" y="2574780"/>
                        <a:ext cx="4430501" cy="138762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4419599"/>
            <a:ext cx="990600" cy="367553"/>
          </a:xfrm>
        </p:spPr>
        <p:txBody>
          <a:bodyPr/>
          <a:lstStyle/>
          <a:p>
            <a:pPr marL="342900" indent="-342900"/>
            <a:r>
              <a:rPr lang="en-US" sz="2400" dirty="0">
                <a:ea typeface="Times New Roman"/>
              </a:rPr>
              <a:t>and so</a:t>
            </a:r>
          </a:p>
        </p:txBody>
      </p:sp>
      <p:graphicFrame>
        <p:nvGraphicFramePr>
          <p:cNvPr id="16" name="Content Placeholder 15" descr="Epsilon subscript 2 equals delta subscript 2 over L subscript 2 which equals 3.7825 m m over 1500 m m which equals 2521.7 times 10 to the negative 6 m m per m m which equals 2520.">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ext uri="{D42A27DB-BD31-4B8C-83A1-F6EECF244321}">
                <p14:modId xmlns:p14="http://schemas.microsoft.com/office/powerpoint/2010/main" val="1337795006"/>
              </p:ext>
            </p:extLst>
          </p:nvPr>
        </p:nvGraphicFramePr>
        <p:xfrm>
          <a:off x="345685" y="5502592"/>
          <a:ext cx="5216915" cy="593408"/>
        </p:xfrm>
        <a:graphic>
          <a:graphicData uri="http://schemas.openxmlformats.org/presentationml/2006/ole">
            <mc:AlternateContent xmlns:mc="http://schemas.openxmlformats.org/markup-compatibility/2006">
              <mc:Choice xmlns:v="urn:schemas-microsoft-com:vml" Requires="v">
                <p:oleObj spid="_x0000_s88213" name="Equation" r:id="rId6" imgW="7035480" imgH="799920" progId="Equation.DSMT4">
                  <p:embed/>
                </p:oleObj>
              </mc:Choice>
              <mc:Fallback>
                <p:oleObj name="Equation" r:id="rId6" imgW="7035480" imgH="799920" progId="Equation.DSMT4">
                  <p:embed/>
                  <p:pic>
                    <p:nvPicPr>
                      <p:cNvPr id="16" name="Content Placeholder 15">
                        <a:extLst>
                          <a:ext uri="{FF2B5EF4-FFF2-40B4-BE49-F238E27FC236}">
                            <a16:creationId xmlns:a16="http://schemas.microsoft.com/office/drawing/2014/main" id="{49B50BF3-0441-4F62-9FAC-259CA2831B05}"/>
                          </a:ext>
                        </a:extLst>
                      </p:cNvPr>
                      <p:cNvPicPr/>
                      <p:nvPr/>
                    </p:nvPicPr>
                    <p:blipFill>
                      <a:blip r:embed="rId7"/>
                      <a:stretch>
                        <a:fillRect/>
                      </a:stretch>
                    </p:blipFill>
                    <p:spPr>
                      <a:xfrm>
                        <a:off x="345685" y="5502592"/>
                        <a:ext cx="5216915" cy="593408"/>
                      </a:xfrm>
                      <a:prstGeom prst="rect">
                        <a:avLst/>
                      </a:prstGeom>
                    </p:spPr>
                  </p:pic>
                </p:oleObj>
              </mc:Fallback>
            </mc:AlternateContent>
          </a:graphicData>
        </a:graphic>
      </p:graphicFrame>
    </p:spTree>
    <p:extLst>
      <p:ext uri="{BB962C8B-B14F-4D97-AF65-F5344CB8AC3E}">
        <p14:creationId xmlns:p14="http://schemas.microsoft.com/office/powerpoint/2010/main" val="1855501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7176-EDAC-4258-82E2-BC89B53369A9}"/>
              </a:ext>
            </a:extLst>
          </p:cNvPr>
          <p:cNvSpPr>
            <a:spLocks noGrp="1"/>
          </p:cNvSpPr>
          <p:nvPr>
            <p:ph type="title"/>
          </p:nvPr>
        </p:nvSpPr>
        <p:spPr>
          <a:xfrm>
            <a:off x="304800" y="762001"/>
            <a:ext cx="8534400" cy="761999"/>
          </a:xfrm>
        </p:spPr>
        <p:txBody>
          <a:bodyPr>
            <a:normAutofit/>
          </a:bodyPr>
          <a:lstStyle/>
          <a:p>
            <a:r>
              <a:rPr lang="en-US" sz="3600" dirty="0">
                <a:latin typeface="Times New Roman" panose="02020603050405020304" pitchFamily="18" charset="0"/>
                <a:cs typeface="Times New Roman" panose="02020603050405020304" pitchFamily="18" charset="0"/>
              </a:rPr>
              <a:t>Section </a:t>
            </a:r>
            <a:r>
              <a:rPr lang="en-US" sz="3600" dirty="0" smtClean="0">
                <a:latin typeface="Times New Roman" panose="02020603050405020304" pitchFamily="18" charset="0"/>
                <a:cs typeface="Times New Roman" panose="02020603050405020304" pitchFamily="18" charset="0"/>
              </a:rPr>
              <a:t>2.1</a:t>
            </a:r>
            <a:endParaRPr lang="en-US" sz="2400" b="0" dirty="0"/>
          </a:p>
        </p:txBody>
      </p:sp>
      <p:sp>
        <p:nvSpPr>
          <p:cNvPr id="3" name="Content Placeholder 2">
            <a:extLst>
              <a:ext uri="{FF2B5EF4-FFF2-40B4-BE49-F238E27FC236}">
                <a16:creationId xmlns:a16="http://schemas.microsoft.com/office/drawing/2014/main" id="{0F586385-6EA8-46EF-9F58-7B6CAEA5170E}"/>
              </a:ext>
            </a:extLst>
          </p:cNvPr>
          <p:cNvSpPr>
            <a:spLocks noGrp="1"/>
          </p:cNvSpPr>
          <p:nvPr>
            <p:ph sz="quarter" idx="16"/>
          </p:nvPr>
        </p:nvSpPr>
        <p:spPr>
          <a:xfrm>
            <a:off x="304800" y="1828800"/>
            <a:ext cx="8229600" cy="1752600"/>
          </a:xfrm>
        </p:spPr>
        <p:txBody>
          <a:bodyPr/>
          <a:lstStyle/>
          <a:p>
            <a:r>
              <a:rPr lang="en-IN" sz="3200" dirty="0"/>
              <a:t>Displacement, Deformation, </a:t>
            </a:r>
            <a:r>
              <a:rPr lang="en-IN" sz="3200" dirty="0" smtClean="0"/>
              <a:t>and the </a:t>
            </a:r>
            <a:r>
              <a:rPr lang="en-IN" sz="3200" dirty="0"/>
              <a:t>Concept of Strain</a:t>
            </a:r>
            <a:endParaRPr lang="en-US" sz="3200" dirty="0"/>
          </a:p>
        </p:txBody>
      </p:sp>
    </p:spTree>
    <p:extLst>
      <p:ext uri="{BB962C8B-B14F-4D97-AF65-F5344CB8AC3E}">
        <p14:creationId xmlns:p14="http://schemas.microsoft.com/office/powerpoint/2010/main" val="24621507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7176-EDAC-4258-82E2-BC89B53369A9}"/>
              </a:ext>
            </a:extLst>
          </p:cNvPr>
          <p:cNvSpPr>
            <a:spLocks noGrp="1"/>
          </p:cNvSpPr>
          <p:nvPr>
            <p:ph type="title"/>
          </p:nvPr>
        </p:nvSpPr>
        <p:spPr>
          <a:xfrm>
            <a:off x="304800" y="762001"/>
            <a:ext cx="8534400" cy="806449"/>
          </a:xfrm>
        </p:spPr>
        <p:txBody>
          <a:bodyPr>
            <a:normAutofit/>
          </a:bodyPr>
          <a:lstStyle/>
          <a:p>
            <a:r>
              <a:rPr lang="en-US" sz="3600" dirty="0">
                <a:latin typeface="Times New Roman" panose="02020603050405020304" pitchFamily="18" charset="0"/>
                <a:cs typeface="Times New Roman" panose="02020603050405020304" pitchFamily="18" charset="0"/>
              </a:rPr>
              <a:t>Section </a:t>
            </a:r>
            <a:r>
              <a:rPr lang="en-US" sz="3600" dirty="0" smtClean="0">
                <a:latin typeface="Times New Roman" panose="02020603050405020304" pitchFamily="18" charset="0"/>
                <a:cs typeface="Times New Roman" panose="02020603050405020304" pitchFamily="18" charset="0"/>
              </a:rPr>
              <a:t>2.2</a:t>
            </a:r>
            <a:endParaRPr lang="en-US" sz="2400" b="0" dirty="0"/>
          </a:p>
        </p:txBody>
      </p:sp>
      <p:sp>
        <p:nvSpPr>
          <p:cNvPr id="3" name="Content Placeholder 2">
            <a:extLst>
              <a:ext uri="{FF2B5EF4-FFF2-40B4-BE49-F238E27FC236}">
                <a16:creationId xmlns:a16="http://schemas.microsoft.com/office/drawing/2014/main" id="{0F586385-6EA8-46EF-9F58-7B6CAEA5170E}"/>
              </a:ext>
            </a:extLst>
          </p:cNvPr>
          <p:cNvSpPr>
            <a:spLocks noGrp="1"/>
          </p:cNvSpPr>
          <p:nvPr>
            <p:ph sz="quarter" idx="16"/>
          </p:nvPr>
        </p:nvSpPr>
        <p:spPr>
          <a:xfrm>
            <a:off x="304800" y="1828800"/>
            <a:ext cx="3962400" cy="1676400"/>
          </a:xfrm>
        </p:spPr>
        <p:txBody>
          <a:bodyPr/>
          <a:lstStyle/>
          <a:p>
            <a:r>
              <a:rPr lang="en-IN" sz="3200" dirty="0"/>
              <a:t>Normal Strain</a:t>
            </a:r>
            <a:endParaRPr lang="en-US" sz="3200" dirty="0"/>
          </a:p>
        </p:txBody>
      </p:sp>
    </p:spTree>
    <p:extLst>
      <p:ext uri="{BB962C8B-B14F-4D97-AF65-F5344CB8AC3E}">
        <p14:creationId xmlns:p14="http://schemas.microsoft.com/office/powerpoint/2010/main" val="2168060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7176-EDAC-4258-82E2-BC89B53369A9}"/>
              </a:ext>
            </a:extLst>
          </p:cNvPr>
          <p:cNvSpPr>
            <a:spLocks noGrp="1"/>
          </p:cNvSpPr>
          <p:nvPr>
            <p:ph type="title"/>
          </p:nvPr>
        </p:nvSpPr>
        <p:spPr>
          <a:xfrm>
            <a:off x="304800" y="762001"/>
            <a:ext cx="8534400" cy="806449"/>
          </a:xfrm>
        </p:spPr>
        <p:txBody>
          <a:bodyPr>
            <a:normAutofit/>
          </a:bodyPr>
          <a:lstStyle/>
          <a:p>
            <a:r>
              <a:rPr lang="en-US" sz="3600" dirty="0">
                <a:latin typeface="Times New Roman" panose="02020603050405020304" pitchFamily="18" charset="0"/>
                <a:cs typeface="Times New Roman" panose="02020603050405020304" pitchFamily="18" charset="0"/>
              </a:rPr>
              <a:t>Section 2.2 </a:t>
            </a:r>
            <a:r>
              <a:rPr lang="en-US" sz="3600" dirty="0" smtClean="0">
                <a:latin typeface="Times New Roman" panose="02020603050405020304" pitchFamily="18" charset="0"/>
                <a:cs typeface="Times New Roman" panose="02020603050405020304" pitchFamily="18" charset="0"/>
              </a:rPr>
              <a:t>Examples</a:t>
            </a:r>
            <a:endParaRPr lang="en-US" sz="3600" dirty="0"/>
          </a:p>
        </p:txBody>
      </p:sp>
      <p:sp>
        <p:nvSpPr>
          <p:cNvPr id="3" name="Content Placeholder 2">
            <a:extLst>
              <a:ext uri="{FF2B5EF4-FFF2-40B4-BE49-F238E27FC236}">
                <a16:creationId xmlns:a16="http://schemas.microsoft.com/office/drawing/2014/main" id="{0F586385-6EA8-46EF-9F58-7B6CAEA5170E}"/>
              </a:ext>
            </a:extLst>
          </p:cNvPr>
          <p:cNvSpPr>
            <a:spLocks noGrp="1"/>
          </p:cNvSpPr>
          <p:nvPr>
            <p:ph sz="quarter" idx="16"/>
          </p:nvPr>
        </p:nvSpPr>
        <p:spPr>
          <a:xfrm>
            <a:off x="304800" y="1828800"/>
            <a:ext cx="3962400" cy="1676400"/>
          </a:xfrm>
        </p:spPr>
        <p:txBody>
          <a:bodyPr/>
          <a:lstStyle/>
          <a:p>
            <a:pPr>
              <a:buClr>
                <a:schemeClr val="accent2"/>
              </a:buClr>
            </a:pPr>
            <a:r>
              <a:rPr lang="en-US" dirty="0"/>
              <a:t>Example Problem 2.2–1 </a:t>
            </a:r>
          </a:p>
          <a:p>
            <a:pPr>
              <a:buClr>
                <a:schemeClr val="accent2"/>
              </a:buClr>
            </a:pPr>
            <a:r>
              <a:rPr lang="en-US" dirty="0"/>
              <a:t>Example Problem 2.2–2</a:t>
            </a:r>
          </a:p>
          <a:p>
            <a:pPr>
              <a:buClr>
                <a:schemeClr val="accent2"/>
              </a:buClr>
            </a:pPr>
            <a:r>
              <a:rPr lang="en-US" dirty="0"/>
              <a:t>Example Problem 2.2–3</a:t>
            </a:r>
          </a:p>
        </p:txBody>
      </p:sp>
    </p:spTree>
    <p:extLst>
      <p:ext uri="{BB962C8B-B14F-4D97-AF65-F5344CB8AC3E}">
        <p14:creationId xmlns:p14="http://schemas.microsoft.com/office/powerpoint/2010/main" val="2996507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5BAEE-46EF-4BD3-B538-893BB35953EC}"/>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Example Problem 2.2–1</a:t>
            </a:r>
          </a:p>
        </p:txBody>
      </p:sp>
      <p:sp>
        <p:nvSpPr>
          <p:cNvPr id="3" name="Content Placeholder 2">
            <a:extLst>
              <a:ext uri="{FF2B5EF4-FFF2-40B4-BE49-F238E27FC236}">
                <a16:creationId xmlns:a16="http://schemas.microsoft.com/office/drawing/2014/main" id="{EF5DFB7B-0B76-49D5-B67A-CD8D87EC7412}"/>
              </a:ext>
            </a:extLst>
          </p:cNvPr>
          <p:cNvSpPr>
            <a:spLocks noGrp="1"/>
          </p:cNvSpPr>
          <p:nvPr>
            <p:ph sz="quarter" idx="16"/>
          </p:nvPr>
        </p:nvSpPr>
        <p:spPr>
          <a:xfrm>
            <a:off x="304800" y="1828800"/>
            <a:ext cx="4267200" cy="4114800"/>
          </a:xfrm>
        </p:spPr>
        <p:txBody>
          <a:bodyPr/>
          <a:lstStyle/>
          <a:p>
            <a:r>
              <a:rPr lang="en-US" sz="2400" dirty="0">
                <a:latin typeface="Times New Roman"/>
                <a:ea typeface="Times New Roman"/>
              </a:rPr>
              <a:t>The 16 × 22 × 25-mm rubber blocks shown in Fig. </a:t>
            </a:r>
            <a:r>
              <a:rPr lang="en-US" sz="2400" dirty="0">
                <a:latin typeface="Times New Roman" panose="02020603050405020304" pitchFamily="18" charset="0"/>
                <a:ea typeface="Times New Roman" panose="02020603050405020304" pitchFamily="18" charset="0"/>
              </a:rPr>
              <a:t>E2.2</a:t>
            </a:r>
            <a:r>
              <a:rPr lang="en-US"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ea typeface="Times New Roman" panose="02020603050405020304" pitchFamily="18" charset="0"/>
              </a:rPr>
              <a:t>1</a:t>
            </a:r>
            <a:r>
              <a:rPr lang="en-US" sz="2400" dirty="0">
                <a:latin typeface="Times New Roman"/>
                <a:ea typeface="Times New Roman"/>
              </a:rPr>
              <a:t> are used in a double U shear mount to isolate the vibration of a machine from its supports. An applied load of </a:t>
            </a:r>
            <a:r>
              <a:rPr lang="en-US" sz="2400" i="1" dirty="0">
                <a:latin typeface="Times New Roman"/>
                <a:ea typeface="Times New Roman"/>
              </a:rPr>
              <a:t>P</a:t>
            </a:r>
            <a:r>
              <a:rPr lang="en-US" sz="2400" dirty="0">
                <a:latin typeface="Times New Roman"/>
                <a:ea typeface="Times New Roman"/>
              </a:rPr>
              <a:t> = 690 N causes the upper frame to be deflected downward by 7 mm. Determine the average shear strain and the shear stress in the rubber blocks</a:t>
            </a:r>
            <a:endParaRPr lang="en-US" sz="2400" dirty="0"/>
          </a:p>
        </p:txBody>
      </p:sp>
      <p:pic>
        <p:nvPicPr>
          <p:cNvPr id="8" name="Content Placeholder 7" descr="The figure on the top left shows a double U anti vibration shear mount. The figure on the right shows the dimensions of the rubber block as 16 times 22 times 25. The figure on the bottom left shows that a load P is applied to the anti vibration shear mount in the downward direction.">
            <a:extLst>
              <a:ext uri="{FF2B5EF4-FFF2-40B4-BE49-F238E27FC236}">
                <a16:creationId xmlns:a16="http://schemas.microsoft.com/office/drawing/2014/main" id="{601F6B69-0AB1-430A-A34A-0F4928EF7562}"/>
              </a:ext>
            </a:extLst>
          </p:cNvPr>
          <p:cNvPicPr>
            <a:picLocks noGrp="1" noChangeAspect="1"/>
          </p:cNvPicPr>
          <p:nvPr>
            <p:ph sz="quarter" idx="17"/>
          </p:nvPr>
        </p:nvPicPr>
        <p:blipFill>
          <a:blip r:embed="rId2"/>
          <a:stretch>
            <a:fillRect/>
          </a:stretch>
        </p:blipFill>
        <p:spPr>
          <a:xfrm>
            <a:off x="5240851" y="2131292"/>
            <a:ext cx="3431120" cy="3509817"/>
          </a:xfrm>
          <a:prstGeom prst="rect">
            <a:avLst/>
          </a:prstGeom>
        </p:spPr>
      </p:pic>
      <p:sp>
        <p:nvSpPr>
          <p:cNvPr id="11" name="Content Placeholder 10">
            <a:extLst>
              <a:ext uri="{FF2B5EF4-FFF2-40B4-BE49-F238E27FC236}">
                <a16:creationId xmlns:a16="http://schemas.microsoft.com/office/drawing/2014/main" id="{4111D084-4F37-45E0-B470-118122CC2214}"/>
              </a:ext>
            </a:extLst>
          </p:cNvPr>
          <p:cNvSpPr>
            <a:spLocks noGrp="1"/>
          </p:cNvSpPr>
          <p:nvPr>
            <p:ph sz="quarter" idx="18"/>
          </p:nvPr>
        </p:nvSpPr>
        <p:spPr>
          <a:xfrm>
            <a:off x="6255328" y="5849938"/>
            <a:ext cx="1662545" cy="384175"/>
          </a:xfrm>
        </p:spPr>
        <p:txBody>
          <a:bodyPr/>
          <a:lstStyle/>
          <a:p>
            <a:r>
              <a:rPr lang="en-US" sz="2000" dirty="0">
                <a:latin typeface="Times New Roman" panose="02020603050405020304" pitchFamily="18" charset="0"/>
                <a:ea typeface="Times New Roman" panose="02020603050405020304" pitchFamily="18" charset="0"/>
              </a:rPr>
              <a:t>Figure E2.2</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rPr>
              <a:t>1</a:t>
            </a:r>
            <a:endParaRPr lang="en-US" sz="2000" dirty="0"/>
          </a:p>
        </p:txBody>
      </p:sp>
    </p:spTree>
    <p:extLst>
      <p:ext uri="{BB962C8B-B14F-4D97-AF65-F5344CB8AC3E}">
        <p14:creationId xmlns:p14="http://schemas.microsoft.com/office/powerpoint/2010/main" val="3523100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534400" cy="8381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2.2–1 </a:t>
            </a:r>
            <a:r>
              <a:rPr lang="en-US" sz="2700" b="0" dirty="0">
                <a:latin typeface="Times New Roman" panose="02020603050405020304" pitchFamily="18" charset="0"/>
                <a:cs typeface="Times New Roman" panose="02020603050405020304" pitchFamily="18" charset="0"/>
              </a:rPr>
              <a:t>(1 of 2)</a:t>
            </a:r>
            <a:endParaRPr lang="en-US" sz="2700" b="0" dirty="0"/>
          </a:p>
        </p:txBody>
      </p:sp>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0"/>
            <a:ext cx="8534400" cy="712409"/>
          </a:xfrm>
        </p:spPr>
        <p:txBody>
          <a:bodyPr/>
          <a:lstStyle/>
          <a:p>
            <a:pPr lvl="0"/>
            <a:r>
              <a:rPr lang="en-US" sz="2400" dirty="0">
                <a:latin typeface="Times New Roman"/>
                <a:ea typeface="Times New Roman"/>
              </a:rPr>
              <a:t>Consider the deformation of one block. After a downward deflection of 7 mm:</a:t>
            </a:r>
            <a:endParaRPr lang="en-US" sz="2200" dirty="0"/>
          </a:p>
        </p:txBody>
      </p:sp>
      <p:graphicFrame>
        <p:nvGraphicFramePr>
          <p:cNvPr id="14" name="Content Placeholder 13" descr="Tan of gamma equals 7 m m over 16 m m which equals 0.4375. Therefore gamma equals 0.412410 rad.">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nvPr>
        </p:nvGraphicFramePr>
        <p:xfrm>
          <a:off x="1270000" y="2670175"/>
          <a:ext cx="4764088" cy="630238"/>
        </p:xfrm>
        <a:graphic>
          <a:graphicData uri="http://schemas.openxmlformats.org/presentationml/2006/ole">
            <mc:AlternateContent xmlns:mc="http://schemas.openxmlformats.org/markup-compatibility/2006">
              <mc:Choice xmlns:v="urn:schemas-microsoft-com:vml" Requires="v">
                <p:oleObj spid="_x0000_s92202" name="Equation" r:id="rId3" imgW="5562360" imgH="736560" progId="Equation.DSMT4">
                  <p:embed/>
                </p:oleObj>
              </mc:Choice>
              <mc:Fallback>
                <p:oleObj name="Equation" r:id="rId3" imgW="5562360" imgH="736560" progId="Equation.DSMT4">
                  <p:embed/>
                  <p:pic>
                    <p:nvPicPr>
                      <p:cNvPr id="14" name="Content Placeholder 13" descr="Tan of gamma equals 7 m m over 16 m m which equals 0.4375. Therefore gamma equals 0.412410 rad.">
                        <a:extLst>
                          <a:ext uri="{FF2B5EF4-FFF2-40B4-BE49-F238E27FC236}">
                            <a16:creationId xmlns:a16="http://schemas.microsoft.com/office/drawing/2014/main" id="{5764E786-AC6B-4D39-AF8E-BB430CBB3927}"/>
                          </a:ext>
                        </a:extLst>
                      </p:cNvPr>
                      <p:cNvPicPr/>
                      <p:nvPr/>
                    </p:nvPicPr>
                    <p:blipFill>
                      <a:blip r:embed="rId4"/>
                      <a:stretch>
                        <a:fillRect/>
                      </a:stretch>
                    </p:blipFill>
                    <p:spPr>
                      <a:xfrm>
                        <a:off x="1270000" y="2670175"/>
                        <a:ext cx="4764088" cy="630238"/>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3505200"/>
            <a:ext cx="5105400" cy="407609"/>
          </a:xfrm>
        </p:spPr>
        <p:txBody>
          <a:bodyPr/>
          <a:lstStyle/>
          <a:p>
            <a:pPr>
              <a:spcBef>
                <a:spcPts val="0"/>
              </a:spcBef>
              <a:spcAft>
                <a:spcPts val="0"/>
              </a:spcAft>
              <a:tabLst>
                <a:tab pos="4000500" algn="r"/>
                <a:tab pos="6400800" algn="r"/>
              </a:tabLst>
            </a:pPr>
            <a:r>
              <a:rPr lang="en-US" sz="2400" dirty="0">
                <a:ea typeface="Times New Roman"/>
              </a:rPr>
              <a:t>and thus, the shear strain in the block is</a:t>
            </a:r>
          </a:p>
        </p:txBody>
      </p:sp>
      <p:graphicFrame>
        <p:nvGraphicFramePr>
          <p:cNvPr id="16" name="Content Placeholder 15" descr="Gamma equals 0.412 rad which equals 412000 micro rad">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nvPr>
        </p:nvGraphicFramePr>
        <p:xfrm>
          <a:off x="1524000" y="4114800"/>
          <a:ext cx="3740345" cy="480664"/>
        </p:xfrm>
        <a:graphic>
          <a:graphicData uri="http://schemas.openxmlformats.org/presentationml/2006/ole">
            <mc:AlternateContent xmlns:mc="http://schemas.openxmlformats.org/markup-compatibility/2006">
              <mc:Choice xmlns:v="urn:schemas-microsoft-com:vml" Requires="v">
                <p:oleObj spid="_x0000_s92203" name="Equation" r:id="rId5" imgW="3759120" imgH="482400" progId="Equation.DSMT4">
                  <p:embed/>
                </p:oleObj>
              </mc:Choice>
              <mc:Fallback>
                <p:oleObj name="Equation" r:id="rId5" imgW="3759120" imgH="482400" progId="Equation.DSMT4">
                  <p:embed/>
                  <p:pic>
                    <p:nvPicPr>
                      <p:cNvPr id="16" name="Content Placeholder 15" descr="Gamma equals 0.412 rad which equals 412000 micro rad">
                        <a:extLst>
                          <a:ext uri="{FF2B5EF4-FFF2-40B4-BE49-F238E27FC236}">
                            <a16:creationId xmlns:a16="http://schemas.microsoft.com/office/drawing/2014/main" id="{49B50BF3-0441-4F62-9FAC-259CA2831B05}"/>
                          </a:ext>
                        </a:extLst>
                      </p:cNvPr>
                      <p:cNvPicPr/>
                      <p:nvPr/>
                    </p:nvPicPr>
                    <p:blipFill>
                      <a:blip r:embed="rId6"/>
                      <a:stretch>
                        <a:fillRect/>
                      </a:stretch>
                    </p:blipFill>
                    <p:spPr>
                      <a:xfrm>
                        <a:off x="1524000" y="4114800"/>
                        <a:ext cx="3740345" cy="480664"/>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6D722DE1-9A42-45A5-BA28-21A5BFB244BF}"/>
              </a:ext>
            </a:extLst>
          </p:cNvPr>
          <p:cNvSpPr>
            <a:spLocks noGrp="1"/>
          </p:cNvSpPr>
          <p:nvPr>
            <p:ph sz="quarter" idx="20"/>
          </p:nvPr>
        </p:nvSpPr>
        <p:spPr>
          <a:xfrm>
            <a:off x="304799" y="4876800"/>
            <a:ext cx="5105399" cy="796895"/>
          </a:xfrm>
        </p:spPr>
        <p:txBody>
          <a:bodyPr/>
          <a:lstStyle/>
          <a:p>
            <a:pPr lvl="0"/>
            <a:r>
              <a:rPr lang="en-US" sz="2400" dirty="0">
                <a:ea typeface="Times New Roman"/>
              </a:rPr>
              <a:t>Note that the small angle approximation most definitely does not apply here!</a:t>
            </a:r>
            <a:r>
              <a:rPr lang="en-US" sz="2400" dirty="0"/>
              <a:t> </a:t>
            </a:r>
            <a:endParaRPr lang="en-US" altLang="en-US" sz="2400" i="1" dirty="0">
              <a:latin typeface="Times New Roman" panose="02020603050405020304" pitchFamily="18" charset="0"/>
              <a:ea typeface="Times New Roman" panose="02020603050405020304" pitchFamily="18" charset="0"/>
            </a:endParaRPr>
          </a:p>
        </p:txBody>
      </p:sp>
      <p:pic>
        <p:nvPicPr>
          <p:cNvPr id="10" name="Content Placeholder 9" descr="The figure shows the rubber block getting deformed between the upper U frame on the left and the lower U frame on the right. The left surface of the rubber block descends 7 m m shearing the block by an angle gamma.">
            <a:extLst>
              <a:ext uri="{FF2B5EF4-FFF2-40B4-BE49-F238E27FC236}">
                <a16:creationId xmlns:a16="http://schemas.microsoft.com/office/drawing/2014/main" id="{313BFC36-0945-43DE-AD73-BE51769320AE}"/>
              </a:ext>
            </a:extLst>
          </p:cNvPr>
          <p:cNvPicPr>
            <a:picLocks noGrp="1" noChangeAspect="1"/>
          </p:cNvPicPr>
          <p:nvPr>
            <p:ph sz="quarter" idx="22"/>
          </p:nvPr>
        </p:nvPicPr>
        <p:blipFill>
          <a:blip r:embed="rId7"/>
          <a:stretch>
            <a:fillRect/>
          </a:stretch>
        </p:blipFill>
        <p:spPr>
          <a:xfrm>
            <a:off x="5600302" y="3657600"/>
            <a:ext cx="2956150" cy="2314959"/>
          </a:xfrm>
          <a:prstGeom prst="rect">
            <a:avLst/>
          </a:prstGeom>
        </p:spPr>
      </p:pic>
    </p:spTree>
    <p:extLst>
      <p:ext uri="{BB962C8B-B14F-4D97-AF65-F5344CB8AC3E}">
        <p14:creationId xmlns:p14="http://schemas.microsoft.com/office/powerpoint/2010/main" val="22597802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534400" cy="8381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2.2–1 </a:t>
            </a:r>
            <a:r>
              <a:rPr lang="en-US" sz="2700" b="0" dirty="0">
                <a:latin typeface="Times New Roman" panose="02020603050405020304" pitchFamily="18" charset="0"/>
                <a:cs typeface="Times New Roman" panose="02020603050405020304" pitchFamily="18" charset="0"/>
              </a:rPr>
              <a:t>(2 of 2)</a:t>
            </a:r>
            <a:endParaRPr lang="en-US" sz="2700" b="0" dirty="0"/>
          </a:p>
        </p:txBody>
      </p:sp>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799"/>
            <a:ext cx="8534400" cy="1697891"/>
          </a:xfrm>
        </p:spPr>
        <p:txBody>
          <a:bodyPr/>
          <a:lstStyle/>
          <a:p>
            <a:r>
              <a:rPr lang="en-US" sz="2400" dirty="0"/>
              <a:t>The applied load of 690 N is carried by two blocks; therefore, the shear force applied to one block is </a:t>
            </a:r>
            <a:r>
              <a:rPr lang="en-US" sz="2400" i="1" dirty="0"/>
              <a:t>V</a:t>
            </a:r>
            <a:r>
              <a:rPr lang="en-US" sz="2400" dirty="0"/>
              <a:t> = 345 N. The area subjected to shear stress is the area that is parallel to the direction of the shear force; that is, the 22 mm by 25 mm surface of the block. The shear stress is</a:t>
            </a:r>
          </a:p>
        </p:txBody>
      </p:sp>
      <p:graphicFrame>
        <p:nvGraphicFramePr>
          <p:cNvPr id="14" name="Content Placeholder 13" descr="Tau equals 345 N over (22 m m) times (25 m m) which equals 0.627 M P a which equals 627 k P a.">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nvPr>
        </p:nvGraphicFramePr>
        <p:xfrm>
          <a:off x="990600" y="4191000"/>
          <a:ext cx="2219746" cy="1501040"/>
        </p:xfrm>
        <a:graphic>
          <a:graphicData uri="http://schemas.openxmlformats.org/presentationml/2006/ole">
            <mc:AlternateContent xmlns:mc="http://schemas.openxmlformats.org/markup-compatibility/2006">
              <mc:Choice xmlns:v="urn:schemas-microsoft-com:vml" Requires="v">
                <p:oleObj spid="_x0000_s93206" name="Equation" r:id="rId3" imgW="2628720" imgH="1777680" progId="Equation.DSMT4">
                  <p:embed/>
                </p:oleObj>
              </mc:Choice>
              <mc:Fallback>
                <p:oleObj name="Equation" r:id="rId3" imgW="2628720" imgH="1777680" progId="Equation.DSMT4">
                  <p:embed/>
                  <p:pic>
                    <p:nvPicPr>
                      <p:cNvPr id="14" name="Content Placeholder 13" descr="Tau equals 345 N over (22 m m) times (25 m m) which equals 0.627 M P a which equals 627 k P a.">
                        <a:extLst>
                          <a:ext uri="{FF2B5EF4-FFF2-40B4-BE49-F238E27FC236}">
                            <a16:creationId xmlns:a16="http://schemas.microsoft.com/office/drawing/2014/main" id="{5764E786-AC6B-4D39-AF8E-BB430CBB3927}"/>
                          </a:ext>
                        </a:extLst>
                      </p:cNvPr>
                      <p:cNvPicPr/>
                      <p:nvPr/>
                    </p:nvPicPr>
                    <p:blipFill>
                      <a:blip r:embed="rId4"/>
                      <a:stretch>
                        <a:fillRect/>
                      </a:stretch>
                    </p:blipFill>
                    <p:spPr>
                      <a:xfrm>
                        <a:off x="990600" y="4191000"/>
                        <a:ext cx="2219746" cy="1501040"/>
                      </a:xfrm>
                      <a:prstGeom prst="rect">
                        <a:avLst/>
                      </a:prstGeom>
                    </p:spPr>
                  </p:pic>
                </p:oleObj>
              </mc:Fallback>
            </mc:AlternateContent>
          </a:graphicData>
        </a:graphic>
      </p:graphicFrame>
      <p:pic>
        <p:nvPicPr>
          <p:cNvPr id="19" name="Content Placeholder 18" descr="The figure on the left shows the upper U frame. A load of 690 N is applied to the top of this frame in the downward direction. The forces at the two vertical sections of the frame are 345 N directed vertically up. The figure on the right shows the shear forces on the two faces of the rubber block having a magnitude of 345 N.">
            <a:extLst>
              <a:ext uri="{FF2B5EF4-FFF2-40B4-BE49-F238E27FC236}">
                <a16:creationId xmlns:a16="http://schemas.microsoft.com/office/drawing/2014/main" id="{E71897A7-D61A-4365-99C8-9F07E65E81E5}"/>
              </a:ext>
            </a:extLst>
          </p:cNvPr>
          <p:cNvPicPr>
            <a:picLocks noGrp="1" noChangeAspect="1"/>
          </p:cNvPicPr>
          <p:nvPr>
            <p:ph sz="quarter" idx="22"/>
          </p:nvPr>
        </p:nvPicPr>
        <p:blipFill>
          <a:blip r:embed="rId5"/>
          <a:stretch>
            <a:fillRect/>
          </a:stretch>
        </p:blipFill>
        <p:spPr>
          <a:xfrm>
            <a:off x="3985028" y="3576440"/>
            <a:ext cx="4390172" cy="2546455"/>
          </a:xfrm>
          <a:prstGeom prst="rect">
            <a:avLst/>
          </a:prstGeom>
        </p:spPr>
      </p:pic>
    </p:spTree>
    <p:extLst>
      <p:ext uri="{BB962C8B-B14F-4D97-AF65-F5344CB8AC3E}">
        <p14:creationId xmlns:p14="http://schemas.microsoft.com/office/powerpoint/2010/main" val="2371737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6D5D11A9-9551-49E7-83B8-B2F2219A69C9}"/>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Example Problem 2.2–2</a:t>
            </a:r>
            <a:endParaRPr lang="en-US" sz="3600" dirty="0"/>
          </a:p>
        </p:txBody>
      </p:sp>
      <p:sp>
        <p:nvSpPr>
          <p:cNvPr id="22" name="Content Placeholder 21">
            <a:extLst>
              <a:ext uri="{FF2B5EF4-FFF2-40B4-BE49-F238E27FC236}">
                <a16:creationId xmlns:a16="http://schemas.microsoft.com/office/drawing/2014/main" id="{610195EC-8823-49A6-99C8-0D2686799576}"/>
              </a:ext>
            </a:extLst>
          </p:cNvPr>
          <p:cNvSpPr>
            <a:spLocks noGrp="1"/>
          </p:cNvSpPr>
          <p:nvPr>
            <p:ph sz="quarter" idx="16"/>
          </p:nvPr>
        </p:nvSpPr>
        <p:spPr>
          <a:xfrm>
            <a:off x="304800" y="1828800"/>
            <a:ext cx="7543800" cy="410702"/>
          </a:xfrm>
        </p:spPr>
        <p:txBody>
          <a:bodyPr/>
          <a:lstStyle/>
          <a:p>
            <a:r>
              <a:rPr lang="en-US" sz="2400" dirty="0">
                <a:latin typeface="Times New Roman"/>
                <a:ea typeface="Times New Roman"/>
              </a:rPr>
              <a:t>A thin polymer plate </a:t>
            </a:r>
            <a:r>
              <a:rPr lang="en-US" sz="2400" i="1" dirty="0">
                <a:latin typeface="Times New Roman"/>
                <a:ea typeface="Times New Roman"/>
              </a:rPr>
              <a:t>PQR</a:t>
            </a:r>
            <a:r>
              <a:rPr lang="en-US" sz="2400" dirty="0">
                <a:latin typeface="Times New Roman"/>
                <a:ea typeface="Times New Roman"/>
              </a:rPr>
              <a:t> is deformed such that corner </a:t>
            </a:r>
            <a:r>
              <a:rPr lang="en-US" sz="2400" i="1" dirty="0">
                <a:latin typeface="Times New Roman"/>
                <a:ea typeface="Times New Roman"/>
              </a:rPr>
              <a:t>Q</a:t>
            </a:r>
            <a:r>
              <a:rPr lang="en-US" sz="2400" dirty="0">
                <a:latin typeface="Times New Roman"/>
                <a:ea typeface="Times New Roman"/>
              </a:rPr>
              <a:t> is</a:t>
            </a:r>
            <a:endParaRPr lang="en-US" sz="2400" dirty="0">
              <a:latin typeface="Times New Roman" panose="02020603050405020304" pitchFamily="18" charset="0"/>
              <a:cs typeface="Times New Roman" panose="02020603050405020304" pitchFamily="18" charset="0"/>
            </a:endParaRPr>
          </a:p>
        </p:txBody>
      </p:sp>
      <p:sp>
        <p:nvSpPr>
          <p:cNvPr id="23" name="Content Placeholder 22">
            <a:extLst>
              <a:ext uri="{FF2B5EF4-FFF2-40B4-BE49-F238E27FC236}">
                <a16:creationId xmlns:a16="http://schemas.microsoft.com/office/drawing/2014/main" id="{3F581E14-08AF-469E-BBD5-EBEB25753B99}"/>
              </a:ext>
            </a:extLst>
          </p:cNvPr>
          <p:cNvSpPr>
            <a:spLocks noGrp="1"/>
          </p:cNvSpPr>
          <p:nvPr>
            <p:ph sz="quarter" idx="17"/>
          </p:nvPr>
        </p:nvSpPr>
        <p:spPr>
          <a:xfrm>
            <a:off x="313736" y="2344992"/>
            <a:ext cx="2698405" cy="398208"/>
          </a:xfrm>
        </p:spPr>
        <p:txBody>
          <a:bodyPr/>
          <a:lstStyle/>
          <a:p>
            <a:r>
              <a:rPr lang="en-US" sz="2400" dirty="0">
                <a:latin typeface="Times New Roman"/>
                <a:ea typeface="Times New Roman"/>
              </a:rPr>
              <a:t>displaced downward</a:t>
            </a:r>
            <a:endParaRPr lang="en-US" sz="2400" dirty="0"/>
          </a:p>
        </p:txBody>
      </p:sp>
      <p:graphicFrame>
        <p:nvGraphicFramePr>
          <p:cNvPr id="31" name="Content Placeholder 30" descr="1 over 16 inch.">
            <a:extLst>
              <a:ext uri="{FF2B5EF4-FFF2-40B4-BE49-F238E27FC236}">
                <a16:creationId xmlns:a16="http://schemas.microsoft.com/office/drawing/2014/main" id="{737B358F-2EEE-4918-B1E2-055D47A9EA7F}"/>
              </a:ext>
            </a:extLst>
          </p:cNvPr>
          <p:cNvGraphicFramePr>
            <a:graphicFrameLocks noGrp="1" noChangeAspect="1"/>
          </p:cNvGraphicFramePr>
          <p:nvPr>
            <p:ph sz="quarter" idx="18"/>
            <p:extLst/>
          </p:nvPr>
        </p:nvGraphicFramePr>
        <p:xfrm>
          <a:off x="3073024" y="2226398"/>
          <a:ext cx="831106" cy="669202"/>
        </p:xfrm>
        <a:graphic>
          <a:graphicData uri="http://schemas.openxmlformats.org/presentationml/2006/ole">
            <mc:AlternateContent xmlns:mc="http://schemas.openxmlformats.org/markup-compatibility/2006">
              <mc:Choice xmlns:v="urn:schemas-microsoft-com:vml" Requires="v">
                <p:oleObj spid="_x0000_s94230" name="Equation" r:id="rId3" imgW="914400" imgH="736560" progId="Equation.DSMT4">
                  <p:embed/>
                </p:oleObj>
              </mc:Choice>
              <mc:Fallback>
                <p:oleObj name="Equation" r:id="rId3" imgW="914400" imgH="736560" progId="Equation.DSMT4">
                  <p:embed/>
                  <p:pic>
                    <p:nvPicPr>
                      <p:cNvPr id="31" name="Content Placeholder 30" descr="1 over 16 inch.">
                        <a:extLst>
                          <a:ext uri="{FF2B5EF4-FFF2-40B4-BE49-F238E27FC236}">
                            <a16:creationId xmlns:a16="http://schemas.microsoft.com/office/drawing/2014/main" id="{737B358F-2EEE-4918-B1E2-055D47A9EA7F}"/>
                          </a:ext>
                        </a:extLst>
                      </p:cNvPr>
                      <p:cNvPicPr/>
                      <p:nvPr/>
                    </p:nvPicPr>
                    <p:blipFill>
                      <a:blip r:embed="rId4"/>
                      <a:stretch>
                        <a:fillRect/>
                      </a:stretch>
                    </p:blipFill>
                    <p:spPr>
                      <a:xfrm>
                        <a:off x="3073024" y="2226398"/>
                        <a:ext cx="831106" cy="669202"/>
                      </a:xfrm>
                      <a:prstGeom prst="rect">
                        <a:avLst/>
                      </a:prstGeom>
                    </p:spPr>
                  </p:pic>
                </p:oleObj>
              </mc:Fallback>
            </mc:AlternateContent>
          </a:graphicData>
        </a:graphic>
      </p:graphicFrame>
      <p:sp>
        <p:nvSpPr>
          <p:cNvPr id="25" name="Content Placeholder 24">
            <a:extLst>
              <a:ext uri="{FF2B5EF4-FFF2-40B4-BE49-F238E27FC236}">
                <a16:creationId xmlns:a16="http://schemas.microsoft.com/office/drawing/2014/main" id="{6B890A6B-5E43-4C15-8FBB-8EC08D5AD13B}"/>
              </a:ext>
            </a:extLst>
          </p:cNvPr>
          <p:cNvSpPr>
            <a:spLocks noGrp="1"/>
          </p:cNvSpPr>
          <p:nvPr>
            <p:ph sz="quarter" idx="19"/>
          </p:nvPr>
        </p:nvSpPr>
        <p:spPr>
          <a:xfrm>
            <a:off x="3962400" y="2344270"/>
            <a:ext cx="4038600" cy="412956"/>
          </a:xfrm>
        </p:spPr>
        <p:txBody>
          <a:bodyPr/>
          <a:lstStyle/>
          <a:p>
            <a:r>
              <a:rPr lang="en-US" sz="2400" dirty="0">
                <a:ea typeface="Times New Roman"/>
              </a:rPr>
              <a:t>to new position </a:t>
            </a:r>
            <a:r>
              <a:rPr lang="en-US" sz="2400" i="1" dirty="0">
                <a:ea typeface="Times New Roman"/>
              </a:rPr>
              <a:t>Q′</a:t>
            </a:r>
            <a:r>
              <a:rPr lang="en-US" sz="2400" dirty="0">
                <a:ea typeface="Times New Roman"/>
              </a:rPr>
              <a:t> as shown </a:t>
            </a:r>
            <a:r>
              <a:rPr lang="en-US" sz="2400" dirty="0" smtClean="0">
                <a:ea typeface="Times New Roman"/>
              </a:rPr>
              <a:t>in</a:t>
            </a:r>
            <a:endParaRPr lang="en-US" sz="2400" dirty="0"/>
          </a:p>
        </p:txBody>
      </p:sp>
      <p:sp>
        <p:nvSpPr>
          <p:cNvPr id="26" name="Content Placeholder 25">
            <a:extLst>
              <a:ext uri="{FF2B5EF4-FFF2-40B4-BE49-F238E27FC236}">
                <a16:creationId xmlns:a16="http://schemas.microsoft.com/office/drawing/2014/main" id="{A693F96C-3E34-4A33-B019-9DF89680ED5E}"/>
              </a:ext>
            </a:extLst>
          </p:cNvPr>
          <p:cNvSpPr>
            <a:spLocks noGrp="1"/>
          </p:cNvSpPr>
          <p:nvPr>
            <p:ph sz="quarter" idx="20"/>
          </p:nvPr>
        </p:nvSpPr>
        <p:spPr>
          <a:xfrm>
            <a:off x="304800" y="2868326"/>
            <a:ext cx="8305800" cy="739050"/>
          </a:xfrm>
        </p:spPr>
        <p:txBody>
          <a:bodyPr/>
          <a:lstStyle/>
          <a:p>
            <a:r>
              <a:rPr lang="en-US" sz="2400" dirty="0" smtClean="0">
                <a:ea typeface="Times New Roman"/>
              </a:rPr>
              <a:t>Fig.</a:t>
            </a:r>
            <a:r>
              <a:rPr lang="en-US" sz="2400" dirty="0" smtClean="0"/>
              <a:t> </a:t>
            </a:r>
            <a:r>
              <a:rPr lang="en-US" sz="2400" dirty="0" smtClean="0">
                <a:latin typeface="Times New Roman" panose="02020603050405020304" pitchFamily="18" charset="0"/>
                <a:ea typeface="Times New Roman" panose="02020603050405020304" pitchFamily="18" charset="0"/>
              </a:rPr>
              <a:t>E2.2</a:t>
            </a:r>
            <a:r>
              <a:rPr lang="en-US"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ea typeface="Times New Roman" panose="02020603050405020304" pitchFamily="18" charset="0"/>
              </a:rPr>
              <a:t>2</a:t>
            </a:r>
            <a:r>
              <a:rPr lang="en-US" sz="2400" dirty="0">
                <a:ea typeface="Times New Roman"/>
              </a:rPr>
              <a:t>. Determine the shear strain at </a:t>
            </a:r>
            <a:r>
              <a:rPr lang="en-US" sz="2400" i="1" dirty="0">
                <a:ea typeface="Times New Roman"/>
              </a:rPr>
              <a:t>Q′</a:t>
            </a:r>
            <a:r>
              <a:rPr lang="en-US" sz="2400" dirty="0">
                <a:ea typeface="Times New Roman"/>
              </a:rPr>
              <a:t> associated with the two edges (</a:t>
            </a:r>
            <a:r>
              <a:rPr lang="en-US" sz="2400" i="1" dirty="0">
                <a:ea typeface="Times New Roman"/>
              </a:rPr>
              <a:t>PQ</a:t>
            </a:r>
            <a:r>
              <a:rPr lang="en-US" sz="2400" dirty="0">
                <a:ea typeface="Times New Roman"/>
              </a:rPr>
              <a:t> and </a:t>
            </a:r>
            <a:r>
              <a:rPr lang="en-US" sz="2400" i="1" dirty="0">
                <a:ea typeface="Times New Roman"/>
              </a:rPr>
              <a:t>QR</a:t>
            </a:r>
            <a:r>
              <a:rPr lang="en-US" sz="2400" dirty="0">
                <a:ea typeface="Times New Roman"/>
              </a:rPr>
              <a:t>).</a:t>
            </a:r>
            <a:endParaRPr lang="en-US" sz="2400" dirty="0"/>
          </a:p>
        </p:txBody>
      </p:sp>
      <p:pic>
        <p:nvPicPr>
          <p:cNvPr id="32" name="Content Placeholder 31" descr="The figure shows a triangular plate P Q R in the shape of a triangle. The base is P R and the apex is at Q. The angle associated with Q is 90 degrees. A perpendicular of length 10 inches drawn from Q to the base divides the base into two sections of 25 inches and 4 inches in length. The point Q is displaced downward by 1 over 16 inch to a point Q prime.">
            <a:extLst>
              <a:ext uri="{FF2B5EF4-FFF2-40B4-BE49-F238E27FC236}">
                <a16:creationId xmlns:a16="http://schemas.microsoft.com/office/drawing/2014/main" id="{5185E6A4-D3EE-44EA-9BFB-B55F3E761793}"/>
              </a:ext>
            </a:extLst>
          </p:cNvPr>
          <p:cNvPicPr>
            <a:picLocks noGrp="1" noChangeAspect="1"/>
          </p:cNvPicPr>
          <p:nvPr>
            <p:ph sz="quarter" idx="21"/>
          </p:nvPr>
        </p:nvPicPr>
        <p:blipFill>
          <a:blip r:embed="rId5"/>
          <a:stretch>
            <a:fillRect/>
          </a:stretch>
        </p:blipFill>
        <p:spPr>
          <a:xfrm>
            <a:off x="2943421" y="3692676"/>
            <a:ext cx="3280476" cy="2201619"/>
          </a:xfrm>
          <a:prstGeom prst="rect">
            <a:avLst/>
          </a:prstGeom>
        </p:spPr>
      </p:pic>
      <p:sp>
        <p:nvSpPr>
          <p:cNvPr id="28" name="Content Placeholder 27">
            <a:extLst>
              <a:ext uri="{FF2B5EF4-FFF2-40B4-BE49-F238E27FC236}">
                <a16:creationId xmlns:a16="http://schemas.microsoft.com/office/drawing/2014/main" id="{6A2914AF-C669-422B-A663-D10F6B840B79}"/>
              </a:ext>
            </a:extLst>
          </p:cNvPr>
          <p:cNvSpPr>
            <a:spLocks noGrp="1"/>
          </p:cNvSpPr>
          <p:nvPr>
            <p:ph sz="quarter" idx="22"/>
          </p:nvPr>
        </p:nvSpPr>
        <p:spPr>
          <a:xfrm>
            <a:off x="3711827" y="5928488"/>
            <a:ext cx="1745077" cy="344104"/>
          </a:xfrm>
        </p:spPr>
        <p:txBody>
          <a:bodyPr/>
          <a:lstStyle/>
          <a:p>
            <a:r>
              <a:rPr lang="en-US" sz="2000" dirty="0">
                <a:latin typeface="Times New Roman" panose="02020603050405020304" pitchFamily="18" charset="0"/>
                <a:ea typeface="Times New Roman" panose="02020603050405020304" pitchFamily="18" charset="0"/>
              </a:rPr>
              <a:t>Figure E2.2</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rPr>
              <a:t>2</a:t>
            </a:r>
            <a:endParaRPr lang="en-US" sz="2000" dirty="0"/>
          </a:p>
        </p:txBody>
      </p:sp>
    </p:spTree>
    <p:extLst>
      <p:ext uri="{BB962C8B-B14F-4D97-AF65-F5344CB8AC3E}">
        <p14:creationId xmlns:p14="http://schemas.microsoft.com/office/powerpoint/2010/main" val="446393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500E3-7089-4751-9750-E678AD6C6B14}"/>
              </a:ext>
            </a:extLst>
          </p:cNvPr>
          <p:cNvSpPr>
            <a:spLocks noGrp="1"/>
          </p:cNvSpPr>
          <p:nvPr>
            <p:ph type="title"/>
          </p:nvPr>
        </p:nvSpPr>
        <p:spPr>
          <a:xfrm>
            <a:off x="304800" y="762001"/>
            <a:ext cx="8534400" cy="8381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2.2–2 </a:t>
            </a:r>
            <a:r>
              <a:rPr lang="en-US" sz="2700" b="0" dirty="0">
                <a:latin typeface="Times New Roman" panose="02020603050405020304" pitchFamily="18" charset="0"/>
                <a:cs typeface="Times New Roman" panose="02020603050405020304" pitchFamily="18" charset="0"/>
              </a:rPr>
              <a:t>(1 of 2)</a:t>
            </a:r>
            <a:endParaRPr lang="en-US" sz="2700" dirty="0"/>
          </a:p>
        </p:txBody>
      </p:sp>
      <p:sp>
        <p:nvSpPr>
          <p:cNvPr id="3" name="Content Placeholder 2">
            <a:extLst>
              <a:ext uri="{FF2B5EF4-FFF2-40B4-BE49-F238E27FC236}">
                <a16:creationId xmlns:a16="http://schemas.microsoft.com/office/drawing/2014/main" id="{2BEE5D39-97F0-4BED-97A4-21EA7767301E}"/>
              </a:ext>
            </a:extLst>
          </p:cNvPr>
          <p:cNvSpPr>
            <a:spLocks noGrp="1"/>
          </p:cNvSpPr>
          <p:nvPr>
            <p:ph sz="quarter" idx="16"/>
          </p:nvPr>
        </p:nvSpPr>
        <p:spPr>
          <a:xfrm>
            <a:off x="304800" y="1828800"/>
            <a:ext cx="6687671" cy="412376"/>
          </a:xfrm>
        </p:spPr>
        <p:txBody>
          <a:bodyPr/>
          <a:lstStyle/>
          <a:p>
            <a:r>
              <a:rPr lang="en-US" sz="2200" dirty="0">
                <a:latin typeface="Times New Roman"/>
                <a:ea typeface="Times New Roman"/>
              </a:rPr>
              <a:t>Before deformation, the angle of the plate at </a:t>
            </a:r>
            <a:r>
              <a:rPr lang="en-US" sz="2200" i="1" dirty="0">
                <a:latin typeface="Times New Roman"/>
                <a:ea typeface="Times New Roman"/>
              </a:rPr>
              <a:t>Q</a:t>
            </a:r>
            <a:r>
              <a:rPr lang="en-US" sz="2200" dirty="0">
                <a:latin typeface="Times New Roman"/>
                <a:ea typeface="Times New Roman"/>
              </a:rPr>
              <a:t> was 90° or</a:t>
            </a:r>
          </a:p>
        </p:txBody>
      </p:sp>
      <p:graphicFrame>
        <p:nvGraphicFramePr>
          <p:cNvPr id="22" name="Content Placeholder 21" descr="pi over 2 radians">
            <a:extLst>
              <a:ext uri="{FF2B5EF4-FFF2-40B4-BE49-F238E27FC236}">
                <a16:creationId xmlns:a16="http://schemas.microsoft.com/office/drawing/2014/main" id="{14399004-4CF0-4875-91D5-ACB360AAE833}"/>
              </a:ext>
            </a:extLst>
          </p:cNvPr>
          <p:cNvGraphicFramePr>
            <a:graphicFrameLocks noGrp="1" noChangeAspect="1"/>
          </p:cNvGraphicFramePr>
          <p:nvPr>
            <p:ph sz="quarter" idx="17"/>
            <p:extLst/>
          </p:nvPr>
        </p:nvGraphicFramePr>
        <p:xfrm>
          <a:off x="7037295" y="1726772"/>
          <a:ext cx="1142334" cy="608533"/>
        </p:xfrm>
        <a:graphic>
          <a:graphicData uri="http://schemas.openxmlformats.org/presentationml/2006/ole">
            <mc:AlternateContent xmlns:mc="http://schemas.openxmlformats.org/markup-compatibility/2006">
              <mc:Choice xmlns:v="urn:schemas-microsoft-com:vml" Requires="v">
                <p:oleObj spid="_x0000_s95314" name="Equation" r:id="rId3" imgW="1358640" imgH="723600" progId="Equation.DSMT4">
                  <p:embed/>
                </p:oleObj>
              </mc:Choice>
              <mc:Fallback>
                <p:oleObj name="Equation" r:id="rId3" imgW="1358640" imgH="723600" progId="Equation.DSMT4">
                  <p:embed/>
                  <p:pic>
                    <p:nvPicPr>
                      <p:cNvPr id="22" name="Content Placeholder 21" descr="pi over 2 radians">
                        <a:extLst>
                          <a:ext uri="{FF2B5EF4-FFF2-40B4-BE49-F238E27FC236}">
                            <a16:creationId xmlns:a16="http://schemas.microsoft.com/office/drawing/2014/main" id="{14399004-4CF0-4875-91D5-ACB360AAE833}"/>
                          </a:ext>
                        </a:extLst>
                      </p:cNvPr>
                      <p:cNvPicPr/>
                      <p:nvPr/>
                    </p:nvPicPr>
                    <p:blipFill>
                      <a:blip r:embed="rId4"/>
                      <a:stretch>
                        <a:fillRect/>
                      </a:stretch>
                    </p:blipFill>
                    <p:spPr>
                      <a:xfrm>
                        <a:off x="7037295" y="1726772"/>
                        <a:ext cx="1142334" cy="608533"/>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A95398BD-9A1B-4CB0-BD17-895CFB0A4BB5}"/>
              </a:ext>
            </a:extLst>
          </p:cNvPr>
          <p:cNvSpPr>
            <a:spLocks noGrp="1"/>
          </p:cNvSpPr>
          <p:nvPr>
            <p:ph sz="quarter" idx="18"/>
          </p:nvPr>
        </p:nvSpPr>
        <p:spPr>
          <a:xfrm>
            <a:off x="304800" y="2336810"/>
            <a:ext cx="7315200" cy="675330"/>
          </a:xfrm>
        </p:spPr>
        <p:txBody>
          <a:bodyPr/>
          <a:lstStyle/>
          <a:p>
            <a:r>
              <a:rPr lang="en-US" sz="2200" dirty="0">
                <a:ea typeface="Times New Roman"/>
              </a:rPr>
              <a:t>We must now determine the plate angle at </a:t>
            </a:r>
            <a:r>
              <a:rPr lang="en-US" sz="2200" i="1" dirty="0">
                <a:ea typeface="Times New Roman"/>
              </a:rPr>
              <a:t>Q′</a:t>
            </a:r>
            <a:r>
              <a:rPr lang="en-US" sz="2200" dirty="0">
                <a:ea typeface="Times New Roman"/>
              </a:rPr>
              <a:t> after deformation. The difference between these angles is the shear strain.</a:t>
            </a:r>
            <a:endParaRPr lang="en-US" sz="2200" dirty="0"/>
          </a:p>
        </p:txBody>
      </p:sp>
      <p:sp>
        <p:nvSpPr>
          <p:cNvPr id="6" name="Content Placeholder 5">
            <a:extLst>
              <a:ext uri="{FF2B5EF4-FFF2-40B4-BE49-F238E27FC236}">
                <a16:creationId xmlns:a16="http://schemas.microsoft.com/office/drawing/2014/main" id="{A46B034C-0F3B-4D14-AA78-C6503C5909DE}"/>
              </a:ext>
            </a:extLst>
          </p:cNvPr>
          <p:cNvSpPr>
            <a:spLocks noGrp="1"/>
          </p:cNvSpPr>
          <p:nvPr>
            <p:ph sz="quarter" idx="19"/>
          </p:nvPr>
        </p:nvSpPr>
        <p:spPr>
          <a:xfrm>
            <a:off x="304800" y="3147289"/>
            <a:ext cx="4383741" cy="366875"/>
          </a:xfrm>
        </p:spPr>
        <p:txBody>
          <a:bodyPr/>
          <a:lstStyle/>
          <a:p>
            <a:r>
              <a:rPr lang="en-US" sz="2200" dirty="0">
                <a:ea typeface="Times New Roman"/>
              </a:rPr>
              <a:t>After point </a:t>
            </a:r>
            <a:r>
              <a:rPr lang="en-US" sz="2200" i="1" dirty="0">
                <a:ea typeface="Times New Roman"/>
              </a:rPr>
              <a:t>Q</a:t>
            </a:r>
            <a:r>
              <a:rPr lang="en-US" sz="2200" dirty="0">
                <a:ea typeface="Times New Roman"/>
              </a:rPr>
              <a:t> displaces downward by</a:t>
            </a:r>
            <a:endParaRPr lang="en-US" altLang="en-US" sz="2200" dirty="0">
              <a:latin typeface="Arial" panose="020B0604020202020204" pitchFamily="34" charset="0"/>
            </a:endParaRPr>
          </a:p>
        </p:txBody>
      </p:sp>
      <p:graphicFrame>
        <p:nvGraphicFramePr>
          <p:cNvPr id="24" name="Content Placeholder 23" descr="1 over 16 inch.">
            <a:extLst>
              <a:ext uri="{FF2B5EF4-FFF2-40B4-BE49-F238E27FC236}">
                <a16:creationId xmlns:a16="http://schemas.microsoft.com/office/drawing/2014/main" id="{ADFAA1B9-6D17-4C71-809C-283F6641ED9E}"/>
              </a:ext>
            </a:extLst>
          </p:cNvPr>
          <p:cNvGraphicFramePr>
            <a:graphicFrameLocks noGrp="1" noChangeAspect="1"/>
          </p:cNvGraphicFramePr>
          <p:nvPr>
            <p:ph sz="quarter" idx="20"/>
            <p:extLst/>
          </p:nvPr>
        </p:nvGraphicFramePr>
        <p:xfrm>
          <a:off x="4741319" y="3070728"/>
          <a:ext cx="671737" cy="541124"/>
        </p:xfrm>
        <a:graphic>
          <a:graphicData uri="http://schemas.openxmlformats.org/presentationml/2006/ole">
            <mc:AlternateContent xmlns:mc="http://schemas.openxmlformats.org/markup-compatibility/2006">
              <mc:Choice xmlns:v="urn:schemas-microsoft-com:vml" Requires="v">
                <p:oleObj spid="_x0000_s95315" name="Equation" r:id="rId5" imgW="914400" imgH="736560" progId="Equation.DSMT4">
                  <p:embed/>
                </p:oleObj>
              </mc:Choice>
              <mc:Fallback>
                <p:oleObj name="Equation" r:id="rId5" imgW="914400" imgH="736560" progId="Equation.DSMT4">
                  <p:embed/>
                  <p:pic>
                    <p:nvPicPr>
                      <p:cNvPr id="24" name="Content Placeholder 23" descr="1 over 16 inch.">
                        <a:extLst>
                          <a:ext uri="{FF2B5EF4-FFF2-40B4-BE49-F238E27FC236}">
                            <a16:creationId xmlns:a16="http://schemas.microsoft.com/office/drawing/2014/main" id="{ADFAA1B9-6D17-4C71-809C-283F6641ED9E}"/>
                          </a:ext>
                        </a:extLst>
                      </p:cNvPr>
                      <p:cNvPicPr/>
                      <p:nvPr/>
                    </p:nvPicPr>
                    <p:blipFill>
                      <a:blip r:embed="rId6"/>
                      <a:stretch>
                        <a:fillRect/>
                      </a:stretch>
                    </p:blipFill>
                    <p:spPr>
                      <a:xfrm>
                        <a:off x="4741319" y="3070728"/>
                        <a:ext cx="671737" cy="541124"/>
                      </a:xfrm>
                      <a:prstGeom prst="rect">
                        <a:avLst/>
                      </a:prstGeom>
                    </p:spPr>
                  </p:pic>
                </p:oleObj>
              </mc:Fallback>
            </mc:AlternateContent>
          </a:graphicData>
        </a:graphic>
      </p:graphicFrame>
      <p:sp>
        <p:nvSpPr>
          <p:cNvPr id="8" name="Content Placeholder 7">
            <a:extLst>
              <a:ext uri="{FF2B5EF4-FFF2-40B4-BE49-F238E27FC236}">
                <a16:creationId xmlns:a16="http://schemas.microsoft.com/office/drawing/2014/main" id="{A401CB8D-3AC5-4DF4-9B71-5C5E1890526C}"/>
              </a:ext>
            </a:extLst>
          </p:cNvPr>
          <p:cNvSpPr>
            <a:spLocks noGrp="1"/>
          </p:cNvSpPr>
          <p:nvPr>
            <p:ph sz="quarter" idx="21"/>
          </p:nvPr>
        </p:nvSpPr>
        <p:spPr>
          <a:xfrm>
            <a:off x="5467028" y="3142130"/>
            <a:ext cx="1745077" cy="360865"/>
          </a:xfrm>
        </p:spPr>
        <p:txBody>
          <a:bodyPr/>
          <a:lstStyle/>
          <a:p>
            <a:r>
              <a:rPr lang="en-US" sz="2200" dirty="0">
                <a:ea typeface="Times New Roman"/>
              </a:rPr>
              <a:t>the angle </a:t>
            </a:r>
            <a:r>
              <a:rPr lang="el-GR" sz="2200" i="1" dirty="0">
                <a:ea typeface="Times New Roman"/>
                <a:cs typeface="Times New Roman" panose="02020603050405020304" pitchFamily="18" charset="0"/>
              </a:rPr>
              <a:t>α</a:t>
            </a:r>
            <a:r>
              <a:rPr lang="en-US" sz="2200" i="1" dirty="0">
                <a:ea typeface="Times New Roman"/>
              </a:rPr>
              <a:t>′</a:t>
            </a:r>
            <a:r>
              <a:rPr lang="en-US" sz="2200" dirty="0">
                <a:ea typeface="Times New Roman"/>
              </a:rPr>
              <a:t> is</a:t>
            </a:r>
            <a:endParaRPr lang="en-US" sz="2200" dirty="0"/>
          </a:p>
        </p:txBody>
      </p:sp>
      <p:graphicFrame>
        <p:nvGraphicFramePr>
          <p:cNvPr id="26" name="Content Placeholder 25" descr="Tan alpha prime equals 25 inches over the sum of 10 inches and 1 over 16 inch which equals 25 inches over 10.0625 inches. Therefore alpha prime equals 68.075215 degrees.">
            <a:extLst>
              <a:ext uri="{FF2B5EF4-FFF2-40B4-BE49-F238E27FC236}">
                <a16:creationId xmlns:a16="http://schemas.microsoft.com/office/drawing/2014/main" id="{AC0CCB1A-C45F-48E6-BFC7-58C52F9471A9}"/>
              </a:ext>
            </a:extLst>
          </p:cNvPr>
          <p:cNvGraphicFramePr>
            <a:graphicFrameLocks noGrp="1" noChangeAspect="1"/>
          </p:cNvGraphicFramePr>
          <p:nvPr>
            <p:ph sz="quarter" idx="22"/>
            <p:extLst/>
          </p:nvPr>
        </p:nvGraphicFramePr>
        <p:xfrm>
          <a:off x="508903" y="3681418"/>
          <a:ext cx="3706592" cy="933868"/>
        </p:xfrm>
        <a:graphic>
          <a:graphicData uri="http://schemas.openxmlformats.org/presentationml/2006/ole">
            <mc:AlternateContent xmlns:mc="http://schemas.openxmlformats.org/markup-compatibility/2006">
              <mc:Choice xmlns:v="urn:schemas-microsoft-com:vml" Requires="v">
                <p:oleObj spid="_x0000_s95316" name="Equation" r:id="rId7" imgW="4889160" imgH="1231560" progId="Equation.DSMT4">
                  <p:embed/>
                </p:oleObj>
              </mc:Choice>
              <mc:Fallback>
                <p:oleObj name="Equation" r:id="rId7" imgW="4889160" imgH="1231560" progId="Equation.DSMT4">
                  <p:embed/>
                  <p:pic>
                    <p:nvPicPr>
                      <p:cNvPr id="26" name="Content Placeholder 25" descr="Tan alpha prime equals 25 inches over the sum of 10 inches and 1 over 16 inch which equals 25 inches over 10.0625 inches. Therefore alpha prime equals 68.075215 degrees.">
                        <a:extLst>
                          <a:ext uri="{FF2B5EF4-FFF2-40B4-BE49-F238E27FC236}">
                            <a16:creationId xmlns:a16="http://schemas.microsoft.com/office/drawing/2014/main" id="{AC0CCB1A-C45F-48E6-BFC7-58C52F9471A9}"/>
                          </a:ext>
                        </a:extLst>
                      </p:cNvPr>
                      <p:cNvPicPr/>
                      <p:nvPr/>
                    </p:nvPicPr>
                    <p:blipFill>
                      <a:blip r:embed="rId8"/>
                      <a:stretch>
                        <a:fillRect/>
                      </a:stretch>
                    </p:blipFill>
                    <p:spPr>
                      <a:xfrm>
                        <a:off x="508903" y="3681418"/>
                        <a:ext cx="3706592" cy="933868"/>
                      </a:xfrm>
                      <a:prstGeom prst="rect">
                        <a:avLst/>
                      </a:prstGeom>
                    </p:spPr>
                  </p:pic>
                </p:oleObj>
              </mc:Fallback>
            </mc:AlternateContent>
          </a:graphicData>
        </a:graphic>
      </p:graphicFrame>
      <p:sp>
        <p:nvSpPr>
          <p:cNvPr id="10" name="Content Placeholder 9">
            <a:extLst>
              <a:ext uri="{FF2B5EF4-FFF2-40B4-BE49-F238E27FC236}">
                <a16:creationId xmlns:a16="http://schemas.microsoft.com/office/drawing/2014/main" id="{7C4A29BA-534F-4E58-88C1-E6FEC4570BF5}"/>
              </a:ext>
            </a:extLst>
          </p:cNvPr>
          <p:cNvSpPr>
            <a:spLocks noGrp="1"/>
          </p:cNvSpPr>
          <p:nvPr>
            <p:ph sz="quarter" idx="23"/>
          </p:nvPr>
        </p:nvSpPr>
        <p:spPr>
          <a:xfrm>
            <a:off x="304800" y="4772593"/>
            <a:ext cx="2554967" cy="400119"/>
          </a:xfrm>
        </p:spPr>
        <p:txBody>
          <a:bodyPr/>
          <a:lstStyle/>
          <a:p>
            <a:r>
              <a:rPr lang="en-US" sz="2400" dirty="0">
                <a:ea typeface="Times New Roman"/>
              </a:rPr>
              <a:t>and the angle </a:t>
            </a:r>
            <a:r>
              <a:rPr lang="el-GR" sz="2400" i="1" dirty="0">
                <a:ea typeface="Times New Roman"/>
                <a:cs typeface="Times New Roman" panose="02020603050405020304" pitchFamily="18" charset="0"/>
              </a:rPr>
              <a:t>β</a:t>
            </a:r>
            <a:r>
              <a:rPr lang="en-US" sz="2400" i="1" dirty="0">
                <a:ea typeface="Times New Roman"/>
              </a:rPr>
              <a:t>′</a:t>
            </a:r>
            <a:r>
              <a:rPr lang="en-US" sz="2400" dirty="0">
                <a:ea typeface="Times New Roman"/>
              </a:rPr>
              <a:t> is</a:t>
            </a:r>
          </a:p>
        </p:txBody>
      </p:sp>
      <p:graphicFrame>
        <p:nvGraphicFramePr>
          <p:cNvPr id="29" name="Content Placeholder 28" descr="Tan beta prime equals 4 inches over the sum of 10 inches and 1 over 16 inch which equals 4 inches over 10.0625 inches. Therefore beta prime equals 21.678589 degrees.">
            <a:extLst>
              <a:ext uri="{FF2B5EF4-FFF2-40B4-BE49-F238E27FC236}">
                <a16:creationId xmlns:a16="http://schemas.microsoft.com/office/drawing/2014/main" id="{0D823ABD-C3B3-4640-A86C-A46B54297A6F}"/>
              </a:ext>
            </a:extLst>
          </p:cNvPr>
          <p:cNvGraphicFramePr>
            <a:graphicFrameLocks noGrp="1" noChangeAspect="1"/>
          </p:cNvGraphicFramePr>
          <p:nvPr>
            <p:ph sz="quarter" idx="25"/>
            <p:extLst/>
          </p:nvPr>
        </p:nvGraphicFramePr>
        <p:xfrm>
          <a:off x="717026" y="5334000"/>
          <a:ext cx="3290349" cy="860947"/>
        </p:xfrm>
        <a:graphic>
          <a:graphicData uri="http://schemas.openxmlformats.org/presentationml/2006/ole">
            <mc:AlternateContent xmlns:mc="http://schemas.openxmlformats.org/markup-compatibility/2006">
              <mc:Choice xmlns:v="urn:schemas-microsoft-com:vml" Requires="v">
                <p:oleObj spid="_x0000_s95317" name="Equation" r:id="rId9" imgW="4902120" imgH="1282680" progId="Equation.DSMT4">
                  <p:embed/>
                </p:oleObj>
              </mc:Choice>
              <mc:Fallback>
                <p:oleObj name="Equation" r:id="rId9" imgW="4902120" imgH="1282680" progId="Equation.DSMT4">
                  <p:embed/>
                  <p:pic>
                    <p:nvPicPr>
                      <p:cNvPr id="29" name="Content Placeholder 28" descr="Tan beta prime equals 4 inches over the sum of 10 inches and 1 over 16 inch which equals 4 inches over 10.0625 inches. Therefore beta prime equals 21.678589 degrees.">
                        <a:extLst>
                          <a:ext uri="{FF2B5EF4-FFF2-40B4-BE49-F238E27FC236}">
                            <a16:creationId xmlns:a16="http://schemas.microsoft.com/office/drawing/2014/main" id="{0D823ABD-C3B3-4640-A86C-A46B54297A6F}"/>
                          </a:ext>
                        </a:extLst>
                      </p:cNvPr>
                      <p:cNvPicPr/>
                      <p:nvPr/>
                    </p:nvPicPr>
                    <p:blipFill>
                      <a:blip r:embed="rId10"/>
                      <a:stretch>
                        <a:fillRect/>
                      </a:stretch>
                    </p:blipFill>
                    <p:spPr>
                      <a:xfrm>
                        <a:off x="717026" y="5334000"/>
                        <a:ext cx="3290349" cy="860947"/>
                      </a:xfrm>
                      <a:prstGeom prst="rect">
                        <a:avLst/>
                      </a:prstGeom>
                    </p:spPr>
                  </p:pic>
                </p:oleObj>
              </mc:Fallback>
            </mc:AlternateContent>
          </a:graphicData>
        </a:graphic>
      </p:graphicFrame>
      <p:pic>
        <p:nvPicPr>
          <p:cNvPr id="30" name="Content Placeholder 29" descr="The corner Q which is 10 inches from the base is displaced downward to Q prime which is 10.0625 inches from the base. The edge P Q prime makes an angle of alpha prime with the vertical drawn from Q and the edge Q prime R is at an angle of beta prime with the vertical drawn from Q.">
            <a:extLst>
              <a:ext uri="{FF2B5EF4-FFF2-40B4-BE49-F238E27FC236}">
                <a16:creationId xmlns:a16="http://schemas.microsoft.com/office/drawing/2014/main" id="{2DBFA800-E71D-40A5-8E67-C52F0DD75C22}"/>
              </a:ext>
            </a:extLst>
          </p:cNvPr>
          <p:cNvPicPr>
            <a:picLocks noGrp="1" noChangeAspect="1"/>
          </p:cNvPicPr>
          <p:nvPr>
            <p:ph sz="quarter" idx="26"/>
          </p:nvPr>
        </p:nvPicPr>
        <p:blipFill>
          <a:blip r:embed="rId11"/>
          <a:stretch>
            <a:fillRect/>
          </a:stretch>
        </p:blipFill>
        <p:spPr>
          <a:xfrm>
            <a:off x="5161436" y="3803125"/>
            <a:ext cx="3372964" cy="2233075"/>
          </a:xfrm>
          <a:prstGeom prst="rect">
            <a:avLst/>
          </a:prstGeom>
        </p:spPr>
      </p:pic>
    </p:spTree>
    <p:extLst>
      <p:ext uri="{BB962C8B-B14F-4D97-AF65-F5344CB8AC3E}">
        <p14:creationId xmlns:p14="http://schemas.microsoft.com/office/powerpoint/2010/main" val="888783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A460B-2429-4A3E-B004-FFF904F0D45B}"/>
              </a:ext>
            </a:extLst>
          </p:cNvPr>
          <p:cNvSpPr>
            <a:spLocks noGrp="1"/>
          </p:cNvSpPr>
          <p:nvPr>
            <p:ph type="title"/>
          </p:nvPr>
        </p:nvSpPr>
        <p:spPr>
          <a:xfrm>
            <a:off x="304800" y="762001"/>
            <a:ext cx="8534400" cy="8381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2.2–2 </a:t>
            </a:r>
            <a:r>
              <a:rPr lang="en-US" sz="2700" b="0" dirty="0">
                <a:latin typeface="Times New Roman" panose="02020603050405020304" pitchFamily="18" charset="0"/>
                <a:cs typeface="Times New Roman" panose="02020603050405020304" pitchFamily="18" charset="0"/>
              </a:rPr>
              <a:t>(2 of 2)</a:t>
            </a:r>
            <a:endParaRPr lang="en-US" sz="2700" b="0" dirty="0"/>
          </a:p>
        </p:txBody>
      </p:sp>
      <p:sp>
        <p:nvSpPr>
          <p:cNvPr id="3" name="Content Placeholder 2">
            <a:extLst>
              <a:ext uri="{FF2B5EF4-FFF2-40B4-BE49-F238E27FC236}">
                <a16:creationId xmlns:a16="http://schemas.microsoft.com/office/drawing/2014/main" id="{B5049EE6-FE9E-4BBB-97AA-2A1A8E55A038}"/>
              </a:ext>
            </a:extLst>
          </p:cNvPr>
          <p:cNvSpPr>
            <a:spLocks noGrp="1"/>
          </p:cNvSpPr>
          <p:nvPr>
            <p:ph sz="quarter" idx="16"/>
          </p:nvPr>
        </p:nvSpPr>
        <p:spPr>
          <a:xfrm>
            <a:off x="304800" y="1828801"/>
            <a:ext cx="6096000" cy="430306"/>
          </a:xfrm>
        </p:spPr>
        <p:txBody>
          <a:bodyPr/>
          <a:lstStyle/>
          <a:p>
            <a:pPr>
              <a:spcBef>
                <a:spcPts val="0"/>
              </a:spcBef>
              <a:spcAft>
                <a:spcPts val="0"/>
              </a:spcAft>
            </a:pPr>
            <a:r>
              <a:rPr lang="en-US" sz="2400" dirty="0">
                <a:latin typeface="Times New Roman"/>
                <a:ea typeface="Times New Roman"/>
              </a:rPr>
              <a:t>After deformation, the angle of the plate at </a:t>
            </a:r>
            <a:r>
              <a:rPr lang="en-US" sz="2400" i="1" dirty="0">
                <a:latin typeface="Times New Roman"/>
                <a:ea typeface="Times New Roman"/>
              </a:rPr>
              <a:t>Q′</a:t>
            </a:r>
            <a:r>
              <a:rPr lang="en-US" sz="2400" dirty="0">
                <a:latin typeface="Times New Roman"/>
                <a:ea typeface="Times New Roman"/>
              </a:rPr>
              <a:t> is</a:t>
            </a:r>
            <a:r>
              <a:rPr lang="en-US" sz="2400" dirty="0"/>
              <a:t> </a:t>
            </a:r>
            <a:endParaRPr lang="en-US" altLang="en-US" sz="3600" dirty="0">
              <a:latin typeface="Arial" panose="020B0604020202020204" pitchFamily="34" charset="0"/>
            </a:endParaRPr>
          </a:p>
        </p:txBody>
      </p:sp>
      <p:graphicFrame>
        <p:nvGraphicFramePr>
          <p:cNvPr id="14" name="Content Placeholder 13" descr="Alpha prime plus beta prime equals 68.075215 degrees plus 21.678589 degrees which equals 89.753804 degrees which equals 1.566499 rad.">
            <a:extLst>
              <a:ext uri="{FF2B5EF4-FFF2-40B4-BE49-F238E27FC236}">
                <a16:creationId xmlns:a16="http://schemas.microsoft.com/office/drawing/2014/main" id="{5764E786-AC6B-4D39-AF8E-BB430CBB3927}"/>
              </a:ext>
            </a:extLst>
          </p:cNvPr>
          <p:cNvGraphicFramePr>
            <a:graphicFrameLocks noGrp="1" noChangeAspect="1"/>
          </p:cNvGraphicFramePr>
          <p:nvPr>
            <p:ph sz="quarter" idx="17"/>
            <p:extLst/>
          </p:nvPr>
        </p:nvGraphicFramePr>
        <p:xfrm>
          <a:off x="481543" y="2484333"/>
          <a:ext cx="6341002" cy="276797"/>
        </p:xfrm>
        <a:graphic>
          <a:graphicData uri="http://schemas.openxmlformats.org/presentationml/2006/ole">
            <mc:AlternateContent xmlns:mc="http://schemas.openxmlformats.org/markup-compatibility/2006">
              <mc:Choice xmlns:v="urn:schemas-microsoft-com:vml" Requires="v">
                <p:oleObj spid="_x0000_s96298" name="Equation" r:id="rId3" imgW="7860960" imgH="342720" progId="Equation.DSMT4">
                  <p:embed/>
                </p:oleObj>
              </mc:Choice>
              <mc:Fallback>
                <p:oleObj name="Equation" r:id="rId3" imgW="7860960" imgH="342720" progId="Equation.DSMT4">
                  <p:embed/>
                  <p:pic>
                    <p:nvPicPr>
                      <p:cNvPr id="14" name="Content Placeholder 13" descr="Alpha prime plus beta prime equals 68.075215 degrees plus 21.678589 degrees which equals 89.753804 degrees which equals 1.566499 rad.">
                        <a:extLst>
                          <a:ext uri="{FF2B5EF4-FFF2-40B4-BE49-F238E27FC236}">
                            <a16:creationId xmlns:a16="http://schemas.microsoft.com/office/drawing/2014/main" id="{5764E786-AC6B-4D39-AF8E-BB430CBB3927}"/>
                          </a:ext>
                        </a:extLst>
                      </p:cNvPr>
                      <p:cNvPicPr/>
                      <p:nvPr/>
                    </p:nvPicPr>
                    <p:blipFill>
                      <a:blip r:embed="rId4"/>
                      <a:stretch>
                        <a:fillRect/>
                      </a:stretch>
                    </p:blipFill>
                    <p:spPr>
                      <a:xfrm>
                        <a:off x="481543" y="2484333"/>
                        <a:ext cx="6341002" cy="276797"/>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0298A004-08F3-4777-9565-647C0D011DAC}"/>
              </a:ext>
            </a:extLst>
          </p:cNvPr>
          <p:cNvSpPr>
            <a:spLocks noGrp="1"/>
          </p:cNvSpPr>
          <p:nvPr>
            <p:ph sz="quarter" idx="18"/>
          </p:nvPr>
        </p:nvSpPr>
        <p:spPr>
          <a:xfrm>
            <a:off x="304800" y="2945191"/>
            <a:ext cx="8305800" cy="700072"/>
          </a:xfrm>
        </p:spPr>
        <p:txBody>
          <a:bodyPr/>
          <a:lstStyle/>
          <a:p>
            <a:pPr>
              <a:spcBef>
                <a:spcPts val="0"/>
              </a:spcBef>
              <a:spcAft>
                <a:spcPts val="0"/>
              </a:spcAft>
              <a:tabLst>
                <a:tab pos="228600" algn="l"/>
                <a:tab pos="6400800" algn="r"/>
              </a:tabLst>
            </a:pPr>
            <a:r>
              <a:rPr lang="en-US" sz="2400" dirty="0">
                <a:ea typeface="Times New Roman"/>
              </a:rPr>
              <a:t>The difference in the plate angle at </a:t>
            </a:r>
            <a:r>
              <a:rPr lang="en-US" sz="2400" i="1" dirty="0">
                <a:ea typeface="Times New Roman"/>
              </a:rPr>
              <a:t>Q</a:t>
            </a:r>
            <a:r>
              <a:rPr lang="en-US" sz="2400" dirty="0">
                <a:ea typeface="Times New Roman"/>
              </a:rPr>
              <a:t> before and after deformation is the shear strain:</a:t>
            </a:r>
            <a:r>
              <a:rPr lang="en-US" sz="2400" dirty="0"/>
              <a:t> </a:t>
            </a:r>
            <a:endParaRPr lang="en-US" sz="2400" dirty="0">
              <a:ea typeface="Times New Roman"/>
            </a:endParaRPr>
          </a:p>
        </p:txBody>
      </p:sp>
      <p:graphicFrame>
        <p:nvGraphicFramePr>
          <p:cNvPr id="16" name="Content Placeholder 15" descr="Gamma equals pi over 2 minus 1.566499 rad which equals 0.004297 rad which equals 4300 micro rad.">
            <a:extLst>
              <a:ext uri="{FF2B5EF4-FFF2-40B4-BE49-F238E27FC236}">
                <a16:creationId xmlns:a16="http://schemas.microsoft.com/office/drawing/2014/main" id="{49B50BF3-0441-4F62-9FAC-259CA2831B05}"/>
              </a:ext>
            </a:extLst>
          </p:cNvPr>
          <p:cNvGraphicFramePr>
            <a:graphicFrameLocks noGrp="1" noChangeAspect="1"/>
          </p:cNvGraphicFramePr>
          <p:nvPr>
            <p:ph sz="quarter" idx="19"/>
            <p:extLst/>
          </p:nvPr>
        </p:nvGraphicFramePr>
        <p:xfrm>
          <a:off x="533400" y="3886200"/>
          <a:ext cx="4525582" cy="518637"/>
        </p:xfrm>
        <a:graphic>
          <a:graphicData uri="http://schemas.openxmlformats.org/presentationml/2006/ole">
            <mc:AlternateContent xmlns:mc="http://schemas.openxmlformats.org/markup-compatibility/2006">
              <mc:Choice xmlns:v="urn:schemas-microsoft-com:vml" Requires="v">
                <p:oleObj spid="_x0000_s96299" name="Equation" r:id="rId5" imgW="6324480" imgH="723600" progId="Equation.DSMT4">
                  <p:embed/>
                </p:oleObj>
              </mc:Choice>
              <mc:Fallback>
                <p:oleObj name="Equation" r:id="rId5" imgW="6324480" imgH="723600" progId="Equation.DSMT4">
                  <p:embed/>
                  <p:pic>
                    <p:nvPicPr>
                      <p:cNvPr id="16" name="Content Placeholder 15" descr="Gamma equals pi over 2 minus 1.566499 rad which equals 0.004297 rad which equals 4300 micro rad.">
                        <a:extLst>
                          <a:ext uri="{FF2B5EF4-FFF2-40B4-BE49-F238E27FC236}">
                            <a16:creationId xmlns:a16="http://schemas.microsoft.com/office/drawing/2014/main" id="{49B50BF3-0441-4F62-9FAC-259CA2831B05}"/>
                          </a:ext>
                        </a:extLst>
                      </p:cNvPr>
                      <p:cNvPicPr/>
                      <p:nvPr/>
                    </p:nvPicPr>
                    <p:blipFill>
                      <a:blip r:embed="rId6"/>
                      <a:stretch>
                        <a:fillRect/>
                      </a:stretch>
                    </p:blipFill>
                    <p:spPr>
                      <a:xfrm>
                        <a:off x="533400" y="3886200"/>
                        <a:ext cx="4525582" cy="518637"/>
                      </a:xfrm>
                      <a:prstGeom prst="rect">
                        <a:avLst/>
                      </a:prstGeom>
                    </p:spPr>
                  </p:pic>
                </p:oleObj>
              </mc:Fallback>
            </mc:AlternateContent>
          </a:graphicData>
        </a:graphic>
      </p:graphicFrame>
      <p:pic>
        <p:nvPicPr>
          <p:cNvPr id="8" name="Content Placeholder 7" descr="The corner Q which is 10 inches from the base is displaced downward to Q prime which is 10.0625 inches from the base. The edge P Q prime makes an angle of alpha prime with the vertical drawn from Q and the edge Q prime R is at an angle of beta prime with the vertical drawn from Q.">
            <a:extLst>
              <a:ext uri="{FF2B5EF4-FFF2-40B4-BE49-F238E27FC236}">
                <a16:creationId xmlns:a16="http://schemas.microsoft.com/office/drawing/2014/main" id="{84F0DCB9-4318-4820-9036-4A392114344A}"/>
              </a:ext>
            </a:extLst>
          </p:cNvPr>
          <p:cNvPicPr>
            <a:picLocks noGrp="1" noChangeAspect="1"/>
          </p:cNvPicPr>
          <p:nvPr>
            <p:ph sz="quarter" idx="22"/>
          </p:nvPr>
        </p:nvPicPr>
        <p:blipFill>
          <a:blip r:embed="rId7"/>
          <a:stretch>
            <a:fillRect/>
          </a:stretch>
        </p:blipFill>
        <p:spPr>
          <a:xfrm>
            <a:off x="5161108" y="3800805"/>
            <a:ext cx="3369519" cy="2224631"/>
          </a:xfrm>
          <a:prstGeom prst="rect">
            <a:avLst/>
          </a:prstGeom>
        </p:spPr>
      </p:pic>
    </p:spTree>
    <p:extLst>
      <p:ext uri="{BB962C8B-B14F-4D97-AF65-F5344CB8AC3E}">
        <p14:creationId xmlns:p14="http://schemas.microsoft.com/office/powerpoint/2010/main" val="281593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5BAEE-46EF-4BD3-B538-893BB35953EC}"/>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Example Problem 2.2–3</a:t>
            </a:r>
          </a:p>
        </p:txBody>
      </p:sp>
      <p:sp>
        <p:nvSpPr>
          <p:cNvPr id="3" name="Content Placeholder 2">
            <a:extLst>
              <a:ext uri="{FF2B5EF4-FFF2-40B4-BE49-F238E27FC236}">
                <a16:creationId xmlns:a16="http://schemas.microsoft.com/office/drawing/2014/main" id="{EF5DFB7B-0B76-49D5-B67A-CD8D87EC7412}"/>
              </a:ext>
            </a:extLst>
          </p:cNvPr>
          <p:cNvSpPr>
            <a:spLocks noGrp="1"/>
          </p:cNvSpPr>
          <p:nvPr>
            <p:ph sz="quarter" idx="16"/>
          </p:nvPr>
        </p:nvSpPr>
        <p:spPr>
          <a:xfrm>
            <a:off x="304800" y="1828800"/>
            <a:ext cx="7467600" cy="801375"/>
          </a:xfrm>
        </p:spPr>
        <p:txBody>
          <a:bodyPr/>
          <a:lstStyle/>
          <a:p>
            <a:r>
              <a:rPr lang="en-US" sz="2400" dirty="0">
                <a:latin typeface="Times New Roman"/>
                <a:ea typeface="Times New Roman"/>
              </a:rPr>
              <a:t>A thin rectangular plate is uniformly deformed as shown in Fig. </a:t>
            </a:r>
            <a:r>
              <a:rPr lang="en-US" sz="2400" dirty="0">
                <a:latin typeface="Times New Roman" panose="02020603050405020304" pitchFamily="18" charset="0"/>
                <a:ea typeface="Times New Roman" panose="02020603050405020304" pitchFamily="18" charset="0"/>
              </a:rPr>
              <a:t>E2.2</a:t>
            </a:r>
            <a:r>
              <a:rPr lang="en-US"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ea typeface="Times New Roman" panose="02020603050405020304" pitchFamily="18" charset="0"/>
              </a:rPr>
              <a:t>3</a:t>
            </a:r>
            <a:r>
              <a:rPr lang="en-US" sz="2400" dirty="0">
                <a:latin typeface="Times New Roman"/>
                <a:ea typeface="Times New Roman"/>
              </a:rPr>
              <a:t>. Determine the shear strain </a:t>
            </a:r>
            <a:r>
              <a:rPr lang="el-GR" sz="2400" i="1" dirty="0">
                <a:latin typeface="Times New Roman" panose="02020603050405020304" pitchFamily="18" charset="0"/>
                <a:ea typeface="Times New Roman"/>
                <a:cs typeface="Times New Roman" panose="02020603050405020304" pitchFamily="18" charset="0"/>
              </a:rPr>
              <a:t>γ</a:t>
            </a:r>
            <a:r>
              <a:rPr lang="en-US" sz="2400" i="1" baseline="-25000" dirty="0">
                <a:latin typeface="Times New Roman"/>
                <a:ea typeface="Times New Roman"/>
              </a:rPr>
              <a:t>xy</a:t>
            </a:r>
            <a:r>
              <a:rPr lang="en-US" sz="2400" dirty="0">
                <a:latin typeface="Times New Roman"/>
                <a:ea typeface="Times New Roman"/>
              </a:rPr>
              <a:t> at </a:t>
            </a:r>
            <a:r>
              <a:rPr lang="en-US" sz="2400" i="1" dirty="0">
                <a:latin typeface="Times New Roman"/>
                <a:ea typeface="Times New Roman"/>
              </a:rPr>
              <a:t>P</a:t>
            </a:r>
            <a:r>
              <a:rPr lang="en-US" sz="2400" dirty="0">
                <a:latin typeface="Times New Roman"/>
                <a:ea typeface="Times New Roman"/>
              </a:rPr>
              <a:t>. </a:t>
            </a:r>
            <a:endParaRPr lang="en-US" sz="2400" dirty="0">
              <a:latin typeface="Times New Roman" panose="02020603050405020304" pitchFamily="18" charset="0"/>
              <a:ea typeface="Times New Roman" panose="02020603050405020304" pitchFamily="18" charset="0"/>
            </a:endParaRPr>
          </a:p>
        </p:txBody>
      </p:sp>
      <p:pic>
        <p:nvPicPr>
          <p:cNvPr id="9" name="Content Placeholder 8" descr="The figure shows a rectangular plate P Q R S in the first quadrant of an x y coordinate system. The point P is at the origin and the edge P Q of length 18 inches lies along the x axis and the edge P R of length 25 inches lies along the y axis. The plate is sheared so that the point R on the y axis moves right by 0.125 inches horizontally and the point Q moves down 0.125 inches vertically.">
            <a:extLst>
              <a:ext uri="{FF2B5EF4-FFF2-40B4-BE49-F238E27FC236}">
                <a16:creationId xmlns:a16="http://schemas.microsoft.com/office/drawing/2014/main" id="{D8850C53-2E96-4D4C-AE0E-1B127BBC5BA2}"/>
              </a:ext>
            </a:extLst>
          </p:cNvPr>
          <p:cNvPicPr>
            <a:picLocks noGrp="1" noChangeAspect="1"/>
          </p:cNvPicPr>
          <p:nvPr>
            <p:ph sz="quarter" idx="17"/>
          </p:nvPr>
        </p:nvPicPr>
        <p:blipFill>
          <a:blip r:embed="rId2"/>
          <a:stretch>
            <a:fillRect/>
          </a:stretch>
        </p:blipFill>
        <p:spPr>
          <a:xfrm>
            <a:off x="3050211" y="2755435"/>
            <a:ext cx="3033622" cy="3018455"/>
          </a:xfrm>
          <a:prstGeom prst="rect">
            <a:avLst/>
          </a:prstGeom>
        </p:spPr>
      </p:pic>
      <p:sp>
        <p:nvSpPr>
          <p:cNvPr id="11" name="Content Placeholder 10">
            <a:extLst>
              <a:ext uri="{FF2B5EF4-FFF2-40B4-BE49-F238E27FC236}">
                <a16:creationId xmlns:a16="http://schemas.microsoft.com/office/drawing/2014/main" id="{4111D084-4F37-45E0-B470-118122CC2214}"/>
              </a:ext>
            </a:extLst>
          </p:cNvPr>
          <p:cNvSpPr>
            <a:spLocks noGrp="1"/>
          </p:cNvSpPr>
          <p:nvPr>
            <p:ph sz="quarter" idx="18"/>
          </p:nvPr>
        </p:nvSpPr>
        <p:spPr>
          <a:xfrm>
            <a:off x="3657600" y="5899150"/>
            <a:ext cx="1662545" cy="349250"/>
          </a:xfrm>
        </p:spPr>
        <p:txBody>
          <a:bodyPr/>
          <a:lstStyle/>
          <a:p>
            <a:r>
              <a:rPr lang="en-US" sz="2000" dirty="0">
                <a:latin typeface="Times New Roman" panose="02020603050405020304" pitchFamily="18" charset="0"/>
                <a:ea typeface="Times New Roman" panose="02020603050405020304" pitchFamily="18" charset="0"/>
              </a:rPr>
              <a:t>Figure E2.2</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rPr>
              <a:t>3</a:t>
            </a:r>
            <a:endParaRPr lang="en-US" sz="2000" dirty="0"/>
          </a:p>
        </p:txBody>
      </p:sp>
    </p:spTree>
    <p:extLst>
      <p:ext uri="{BB962C8B-B14F-4D97-AF65-F5344CB8AC3E}">
        <p14:creationId xmlns:p14="http://schemas.microsoft.com/office/powerpoint/2010/main" val="259214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427D7-3EE8-4AC6-9F09-E4042E9FD4E4}"/>
              </a:ext>
            </a:extLst>
          </p:cNvPr>
          <p:cNvSpPr>
            <a:spLocks noGrp="1"/>
          </p:cNvSpPr>
          <p:nvPr>
            <p:ph type="title"/>
          </p:nvPr>
        </p:nvSpPr>
        <p:spPr>
          <a:xfrm>
            <a:off x="304800" y="762001"/>
            <a:ext cx="8534400" cy="8381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2.2–3 </a:t>
            </a:r>
            <a:r>
              <a:rPr lang="en-US" sz="2700" b="0" dirty="0">
                <a:latin typeface="Times New Roman" panose="02020603050405020304" pitchFamily="18" charset="0"/>
                <a:cs typeface="Times New Roman" panose="02020603050405020304" pitchFamily="18" charset="0"/>
              </a:rPr>
              <a:t>(1 of 2)</a:t>
            </a:r>
            <a:endParaRPr lang="en-US" sz="2700" dirty="0"/>
          </a:p>
        </p:txBody>
      </p:sp>
      <p:sp>
        <p:nvSpPr>
          <p:cNvPr id="3" name="Content Placeholder 2">
            <a:extLst>
              <a:ext uri="{FF2B5EF4-FFF2-40B4-BE49-F238E27FC236}">
                <a16:creationId xmlns:a16="http://schemas.microsoft.com/office/drawing/2014/main" id="{EB3C113C-5745-4F98-BD7E-884F513C1CC5}"/>
              </a:ext>
            </a:extLst>
          </p:cNvPr>
          <p:cNvSpPr>
            <a:spLocks noGrp="1"/>
          </p:cNvSpPr>
          <p:nvPr>
            <p:ph sz="quarter" idx="16"/>
          </p:nvPr>
        </p:nvSpPr>
        <p:spPr>
          <a:xfrm>
            <a:off x="304800" y="1766201"/>
            <a:ext cx="6705600" cy="353798"/>
          </a:xfrm>
        </p:spPr>
        <p:txBody>
          <a:bodyPr/>
          <a:lstStyle/>
          <a:p>
            <a:r>
              <a:rPr lang="en-US" sz="2200" dirty="0">
                <a:latin typeface="Times New Roman"/>
                <a:ea typeface="Times New Roman"/>
              </a:rPr>
              <a:t>Before deformation, the angle of the plate at </a:t>
            </a:r>
            <a:r>
              <a:rPr lang="en-US" sz="2200" i="1" dirty="0">
                <a:latin typeface="Times New Roman"/>
                <a:ea typeface="Times New Roman"/>
              </a:rPr>
              <a:t>P</a:t>
            </a:r>
            <a:r>
              <a:rPr lang="en-US" sz="2200" dirty="0">
                <a:latin typeface="Times New Roman"/>
                <a:ea typeface="Times New Roman"/>
              </a:rPr>
              <a:t> was 90° or</a:t>
            </a:r>
            <a:endParaRPr lang="en-US" sz="2200" dirty="0"/>
          </a:p>
        </p:txBody>
      </p:sp>
      <p:graphicFrame>
        <p:nvGraphicFramePr>
          <p:cNvPr id="22" name="Content Placeholder 21" descr="pi over 2 radians">
            <a:extLst>
              <a:ext uri="{FF2B5EF4-FFF2-40B4-BE49-F238E27FC236}">
                <a16:creationId xmlns:a16="http://schemas.microsoft.com/office/drawing/2014/main" id="{24F254A8-40E6-4043-A483-9F459F68322B}"/>
              </a:ext>
            </a:extLst>
          </p:cNvPr>
          <p:cNvGraphicFramePr>
            <a:graphicFrameLocks noGrp="1" noChangeAspect="1"/>
          </p:cNvGraphicFramePr>
          <p:nvPr>
            <p:ph sz="quarter" idx="17"/>
            <p:extLst/>
          </p:nvPr>
        </p:nvGraphicFramePr>
        <p:xfrm>
          <a:off x="412235" y="2156222"/>
          <a:ext cx="1269875" cy="385943"/>
        </p:xfrm>
        <a:graphic>
          <a:graphicData uri="http://schemas.openxmlformats.org/presentationml/2006/ole">
            <mc:AlternateContent xmlns:mc="http://schemas.openxmlformats.org/markup-compatibility/2006">
              <mc:Choice xmlns:v="urn:schemas-microsoft-com:vml" Requires="v">
                <p:oleObj spid="_x0000_s97342" name="Equation" r:id="rId3" imgW="1295280" imgH="393480" progId="Equation.DSMT4">
                  <p:embed/>
                </p:oleObj>
              </mc:Choice>
              <mc:Fallback>
                <p:oleObj name="Equation" r:id="rId3" imgW="1295280" imgH="393480" progId="Equation.DSMT4">
                  <p:embed/>
                  <p:pic>
                    <p:nvPicPr>
                      <p:cNvPr id="22" name="Content Placeholder 21" descr="pi over 2 radians">
                        <a:extLst>
                          <a:ext uri="{FF2B5EF4-FFF2-40B4-BE49-F238E27FC236}">
                            <a16:creationId xmlns:a16="http://schemas.microsoft.com/office/drawing/2014/main" id="{24F254A8-40E6-4043-A483-9F459F68322B}"/>
                          </a:ext>
                        </a:extLst>
                      </p:cNvPr>
                      <p:cNvPicPr/>
                      <p:nvPr/>
                    </p:nvPicPr>
                    <p:blipFill>
                      <a:blip r:embed="rId4"/>
                      <a:stretch>
                        <a:fillRect/>
                      </a:stretch>
                    </p:blipFill>
                    <p:spPr>
                      <a:xfrm>
                        <a:off x="412235" y="2156222"/>
                        <a:ext cx="1269875" cy="385943"/>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2E9DAD84-72EF-4965-84E5-CD580F1A5EA4}"/>
              </a:ext>
            </a:extLst>
          </p:cNvPr>
          <p:cNvSpPr>
            <a:spLocks noGrp="1"/>
          </p:cNvSpPr>
          <p:nvPr>
            <p:ph sz="quarter" idx="18"/>
          </p:nvPr>
        </p:nvSpPr>
        <p:spPr>
          <a:xfrm>
            <a:off x="1652391" y="2146300"/>
            <a:ext cx="5129409" cy="354853"/>
          </a:xfrm>
        </p:spPr>
        <p:txBody>
          <a:bodyPr/>
          <a:lstStyle/>
          <a:p>
            <a:r>
              <a:rPr lang="en-US" sz="2200" dirty="0">
                <a:ea typeface="Times New Roman"/>
              </a:rPr>
              <a:t>We must now determine the plate angle at </a:t>
            </a:r>
            <a:r>
              <a:rPr lang="en-US" sz="2200" i="1" dirty="0">
                <a:ea typeface="Times New Roman"/>
              </a:rPr>
              <a:t>P</a:t>
            </a:r>
            <a:endParaRPr lang="en-US" sz="2200" dirty="0"/>
          </a:p>
        </p:txBody>
      </p:sp>
      <p:sp>
        <p:nvSpPr>
          <p:cNvPr id="6" name="Content Placeholder 5">
            <a:extLst>
              <a:ext uri="{FF2B5EF4-FFF2-40B4-BE49-F238E27FC236}">
                <a16:creationId xmlns:a16="http://schemas.microsoft.com/office/drawing/2014/main" id="{A91A269A-E637-4E49-9667-5348BB78B4A9}"/>
              </a:ext>
            </a:extLst>
          </p:cNvPr>
          <p:cNvSpPr>
            <a:spLocks noGrp="1"/>
          </p:cNvSpPr>
          <p:nvPr>
            <p:ph sz="quarter" idx="19"/>
          </p:nvPr>
        </p:nvSpPr>
        <p:spPr>
          <a:xfrm>
            <a:off x="303176" y="2556994"/>
            <a:ext cx="6935824" cy="628588"/>
          </a:xfrm>
        </p:spPr>
        <p:txBody>
          <a:bodyPr/>
          <a:lstStyle/>
          <a:p>
            <a:r>
              <a:rPr lang="en-US" sz="2200" dirty="0">
                <a:ea typeface="Times New Roman"/>
              </a:rPr>
              <a:t>after deformation. The difference between these angles is the shear strain.</a:t>
            </a:r>
            <a:endParaRPr lang="en-US" sz="2200" dirty="0"/>
          </a:p>
        </p:txBody>
      </p:sp>
      <p:graphicFrame>
        <p:nvGraphicFramePr>
          <p:cNvPr id="24" name="Content Placeholder 23" descr="Tan alpha equals 0.125 inch over 18 inches. Therefore alpha equals 0.397881 degrees.">
            <a:extLst>
              <a:ext uri="{FF2B5EF4-FFF2-40B4-BE49-F238E27FC236}">
                <a16:creationId xmlns:a16="http://schemas.microsoft.com/office/drawing/2014/main" id="{0EAD2E10-62FD-427A-8D1D-6CDB9EFE9562}"/>
              </a:ext>
            </a:extLst>
          </p:cNvPr>
          <p:cNvGraphicFramePr>
            <a:graphicFrameLocks noGrp="1" noChangeAspect="1"/>
          </p:cNvGraphicFramePr>
          <p:nvPr>
            <p:ph sz="quarter" idx="20"/>
            <p:extLst/>
          </p:nvPr>
        </p:nvGraphicFramePr>
        <p:xfrm>
          <a:off x="444684" y="3350123"/>
          <a:ext cx="3835032" cy="639172"/>
        </p:xfrm>
        <a:graphic>
          <a:graphicData uri="http://schemas.openxmlformats.org/presentationml/2006/ole">
            <mc:AlternateContent xmlns:mc="http://schemas.openxmlformats.org/markup-compatibility/2006">
              <mc:Choice xmlns:v="urn:schemas-microsoft-com:vml" Requires="v">
                <p:oleObj spid="_x0000_s97343" name="Equation" r:id="rId5" imgW="4419360" imgH="736560" progId="Equation.DSMT4">
                  <p:embed/>
                </p:oleObj>
              </mc:Choice>
              <mc:Fallback>
                <p:oleObj name="Equation" r:id="rId5" imgW="4419360" imgH="736560" progId="Equation.DSMT4">
                  <p:embed/>
                  <p:pic>
                    <p:nvPicPr>
                      <p:cNvPr id="24" name="Content Placeholder 23" descr="Tan alpha equals 0.125 inch over 18 inches. Therefore alpha equals 0.397881 degrees.">
                        <a:extLst>
                          <a:ext uri="{FF2B5EF4-FFF2-40B4-BE49-F238E27FC236}">
                            <a16:creationId xmlns:a16="http://schemas.microsoft.com/office/drawing/2014/main" id="{0EAD2E10-62FD-427A-8D1D-6CDB9EFE9562}"/>
                          </a:ext>
                        </a:extLst>
                      </p:cNvPr>
                      <p:cNvPicPr/>
                      <p:nvPr/>
                    </p:nvPicPr>
                    <p:blipFill>
                      <a:blip r:embed="rId6"/>
                      <a:stretch>
                        <a:fillRect/>
                      </a:stretch>
                    </p:blipFill>
                    <p:spPr>
                      <a:xfrm>
                        <a:off x="444684" y="3350123"/>
                        <a:ext cx="3835032" cy="639172"/>
                      </a:xfrm>
                      <a:prstGeom prst="rect">
                        <a:avLst/>
                      </a:prstGeom>
                    </p:spPr>
                  </p:pic>
                </p:oleObj>
              </mc:Fallback>
            </mc:AlternateContent>
          </a:graphicData>
        </a:graphic>
      </p:graphicFrame>
      <p:sp>
        <p:nvSpPr>
          <p:cNvPr id="8" name="Content Placeholder 7">
            <a:extLst>
              <a:ext uri="{FF2B5EF4-FFF2-40B4-BE49-F238E27FC236}">
                <a16:creationId xmlns:a16="http://schemas.microsoft.com/office/drawing/2014/main" id="{0DEEBAC4-22C1-4808-AA18-53A4B1FD6648}"/>
              </a:ext>
            </a:extLst>
          </p:cNvPr>
          <p:cNvSpPr>
            <a:spLocks noGrp="1"/>
          </p:cNvSpPr>
          <p:nvPr>
            <p:ph sz="quarter" idx="21"/>
          </p:nvPr>
        </p:nvSpPr>
        <p:spPr>
          <a:xfrm>
            <a:off x="304800" y="4142202"/>
            <a:ext cx="4978908" cy="703223"/>
          </a:xfrm>
        </p:spPr>
        <p:txBody>
          <a:bodyPr/>
          <a:lstStyle/>
          <a:p>
            <a:r>
              <a:rPr lang="en-US" sz="2400" dirty="0">
                <a:ea typeface="Times New Roman"/>
              </a:rPr>
              <a:t>and the angle that side </a:t>
            </a:r>
            <a:r>
              <a:rPr lang="en-US" sz="2400" i="1" dirty="0">
                <a:ea typeface="Times New Roman"/>
              </a:rPr>
              <a:t>PR</a:t>
            </a:r>
            <a:r>
              <a:rPr lang="en-US" sz="2400" dirty="0">
                <a:ea typeface="Times New Roman"/>
              </a:rPr>
              <a:t> makes with the vertical axis is</a:t>
            </a:r>
          </a:p>
        </p:txBody>
      </p:sp>
      <p:graphicFrame>
        <p:nvGraphicFramePr>
          <p:cNvPr id="26" name="Content Placeholder 25" descr="Tan beta equals 0.125 inch over 25 inches. Therefore beta equals 0.286477 degree.">
            <a:extLst>
              <a:ext uri="{FF2B5EF4-FFF2-40B4-BE49-F238E27FC236}">
                <a16:creationId xmlns:a16="http://schemas.microsoft.com/office/drawing/2014/main" id="{1328C9EC-292A-4717-AE56-B1C216D4D2DA}"/>
              </a:ext>
            </a:extLst>
          </p:cNvPr>
          <p:cNvGraphicFramePr>
            <a:graphicFrameLocks noGrp="1" noChangeAspect="1"/>
          </p:cNvGraphicFramePr>
          <p:nvPr>
            <p:ph sz="quarter" idx="22"/>
            <p:extLst/>
          </p:nvPr>
        </p:nvGraphicFramePr>
        <p:xfrm>
          <a:off x="466662" y="5044619"/>
          <a:ext cx="3952938" cy="670381"/>
        </p:xfrm>
        <a:graphic>
          <a:graphicData uri="http://schemas.openxmlformats.org/presentationml/2006/ole">
            <mc:AlternateContent xmlns:mc="http://schemas.openxmlformats.org/markup-compatibility/2006">
              <mc:Choice xmlns:v="urn:schemas-microsoft-com:vml" Requires="v">
                <p:oleObj spid="_x0000_s97344" name="Equation" r:id="rId7" imgW="4343400" imgH="736560" progId="Equation.DSMT4">
                  <p:embed/>
                </p:oleObj>
              </mc:Choice>
              <mc:Fallback>
                <p:oleObj name="Equation" r:id="rId7" imgW="4343400" imgH="736560" progId="Equation.DSMT4">
                  <p:embed/>
                  <p:pic>
                    <p:nvPicPr>
                      <p:cNvPr id="26" name="Content Placeholder 25" descr="Tan beta equals 0.125 inch over 25 inches. Therefore beta equals 0.286477 degree.">
                        <a:extLst>
                          <a:ext uri="{FF2B5EF4-FFF2-40B4-BE49-F238E27FC236}">
                            <a16:creationId xmlns:a16="http://schemas.microsoft.com/office/drawing/2014/main" id="{1328C9EC-292A-4717-AE56-B1C216D4D2DA}"/>
                          </a:ext>
                        </a:extLst>
                      </p:cNvPr>
                      <p:cNvPicPr/>
                      <p:nvPr/>
                    </p:nvPicPr>
                    <p:blipFill>
                      <a:blip r:embed="rId8"/>
                      <a:stretch>
                        <a:fillRect/>
                      </a:stretch>
                    </p:blipFill>
                    <p:spPr>
                      <a:xfrm>
                        <a:off x="466662" y="5044619"/>
                        <a:ext cx="3952938" cy="670381"/>
                      </a:xfrm>
                      <a:prstGeom prst="rect">
                        <a:avLst/>
                      </a:prstGeom>
                    </p:spPr>
                  </p:pic>
                </p:oleObj>
              </mc:Fallback>
            </mc:AlternateContent>
          </a:graphicData>
        </a:graphic>
      </p:graphicFrame>
      <p:pic>
        <p:nvPicPr>
          <p:cNvPr id="27" name="Content Placeholder 26" descr="The figure shows a rectangular plate P Q R S in the first quadrant of an x y coordinate system. The point P is at the origin and the edge P Q of length 18 inches lies along the x axis and the edge P R of length 25 inches lies along the y axis. The plate is sheared so that the point R on the y axis moves right by 0.125 inches horizontally to the point R prime and the point Q moves down 0.125 inches vertically to the point Q prime. P R prime is at an angle of beta with the y axis and P Q prime is at an angle of alpha below the x axis.">
            <a:extLst>
              <a:ext uri="{FF2B5EF4-FFF2-40B4-BE49-F238E27FC236}">
                <a16:creationId xmlns:a16="http://schemas.microsoft.com/office/drawing/2014/main" id="{7EB5DF55-746E-4D20-A3CD-E683E3A62051}"/>
              </a:ext>
            </a:extLst>
          </p:cNvPr>
          <p:cNvPicPr>
            <a:picLocks noGrp="1" noChangeAspect="1"/>
          </p:cNvPicPr>
          <p:nvPr>
            <p:ph sz="quarter" idx="23"/>
          </p:nvPr>
        </p:nvPicPr>
        <p:blipFill>
          <a:blip r:embed="rId9"/>
          <a:stretch>
            <a:fillRect/>
          </a:stretch>
        </p:blipFill>
        <p:spPr>
          <a:xfrm>
            <a:off x="5374587" y="3352800"/>
            <a:ext cx="2814424" cy="2800349"/>
          </a:xfrm>
          <a:prstGeom prst="rect">
            <a:avLst/>
          </a:prstGeom>
        </p:spPr>
      </p:pic>
    </p:spTree>
    <p:extLst>
      <p:ext uri="{BB962C8B-B14F-4D97-AF65-F5344CB8AC3E}">
        <p14:creationId xmlns:p14="http://schemas.microsoft.com/office/powerpoint/2010/main" val="430150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7176-EDAC-4258-82E2-BC89B53369A9}"/>
              </a:ext>
            </a:extLst>
          </p:cNvPr>
          <p:cNvSpPr>
            <a:spLocks noGrp="1"/>
          </p:cNvSpPr>
          <p:nvPr>
            <p:ph type="title"/>
          </p:nvPr>
        </p:nvSpPr>
        <p:spPr>
          <a:xfrm>
            <a:off x="304800" y="762001"/>
            <a:ext cx="8534400" cy="761999"/>
          </a:xfrm>
        </p:spPr>
        <p:txBody>
          <a:bodyPr>
            <a:normAutofit/>
          </a:bodyPr>
          <a:lstStyle/>
          <a:p>
            <a:r>
              <a:rPr lang="en-US" sz="3600" dirty="0">
                <a:latin typeface="Times New Roman" panose="02020603050405020304" pitchFamily="18" charset="0"/>
                <a:cs typeface="Times New Roman" panose="02020603050405020304" pitchFamily="18" charset="0"/>
              </a:rPr>
              <a:t>Section 2.1 </a:t>
            </a:r>
            <a:r>
              <a:rPr lang="en-US" sz="3600" dirty="0" smtClean="0">
                <a:latin typeface="Times New Roman" panose="02020603050405020304" pitchFamily="18" charset="0"/>
                <a:cs typeface="Times New Roman" panose="02020603050405020304" pitchFamily="18" charset="0"/>
              </a:rPr>
              <a:t>Examples</a:t>
            </a:r>
            <a:endParaRPr lang="en-US" sz="3600" dirty="0"/>
          </a:p>
        </p:txBody>
      </p:sp>
      <p:sp>
        <p:nvSpPr>
          <p:cNvPr id="3" name="Content Placeholder 2">
            <a:extLst>
              <a:ext uri="{FF2B5EF4-FFF2-40B4-BE49-F238E27FC236}">
                <a16:creationId xmlns:a16="http://schemas.microsoft.com/office/drawing/2014/main" id="{0F586385-6EA8-46EF-9F58-7B6CAEA5170E}"/>
              </a:ext>
            </a:extLst>
          </p:cNvPr>
          <p:cNvSpPr>
            <a:spLocks noGrp="1"/>
          </p:cNvSpPr>
          <p:nvPr>
            <p:ph sz="quarter" idx="16"/>
          </p:nvPr>
        </p:nvSpPr>
        <p:spPr>
          <a:xfrm>
            <a:off x="304800" y="1828800"/>
            <a:ext cx="4343400" cy="1752600"/>
          </a:xfrm>
        </p:spPr>
        <p:txBody>
          <a:bodyPr/>
          <a:lstStyle/>
          <a:p>
            <a:pPr>
              <a:buClr>
                <a:schemeClr val="accent2"/>
              </a:buClr>
            </a:pPr>
            <a:r>
              <a:rPr lang="en-US" dirty="0"/>
              <a:t>Example Problem 2.1–1</a:t>
            </a:r>
          </a:p>
          <a:p>
            <a:pPr>
              <a:buClr>
                <a:schemeClr val="accent2"/>
              </a:buClr>
            </a:pPr>
            <a:r>
              <a:rPr lang="en-US" dirty="0"/>
              <a:t>Example Problem 2.2–2</a:t>
            </a:r>
          </a:p>
          <a:p>
            <a:pPr>
              <a:buClr>
                <a:schemeClr val="accent2"/>
              </a:buClr>
            </a:pPr>
            <a:r>
              <a:rPr lang="en-US" dirty="0"/>
              <a:t>Example Problem 2.3–3</a:t>
            </a:r>
          </a:p>
        </p:txBody>
      </p:sp>
    </p:spTree>
    <p:extLst>
      <p:ext uri="{BB962C8B-B14F-4D97-AF65-F5344CB8AC3E}">
        <p14:creationId xmlns:p14="http://schemas.microsoft.com/office/powerpoint/2010/main" val="16508895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1C3E3-82F8-478A-8D6F-EC7EDA84E1C0}"/>
              </a:ext>
            </a:extLst>
          </p:cNvPr>
          <p:cNvSpPr>
            <a:spLocks noGrp="1"/>
          </p:cNvSpPr>
          <p:nvPr>
            <p:ph type="title"/>
          </p:nvPr>
        </p:nvSpPr>
        <p:spPr>
          <a:xfrm>
            <a:off x="304800" y="762001"/>
            <a:ext cx="8534400" cy="7619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2.2–3 </a:t>
            </a:r>
            <a:r>
              <a:rPr lang="en-US" sz="2700" b="0" dirty="0">
                <a:latin typeface="Times New Roman" panose="02020603050405020304" pitchFamily="18" charset="0"/>
                <a:cs typeface="Times New Roman" panose="02020603050405020304" pitchFamily="18" charset="0"/>
              </a:rPr>
              <a:t>(2 of 2)</a:t>
            </a:r>
            <a:endParaRPr lang="en-US" sz="2700" dirty="0"/>
          </a:p>
        </p:txBody>
      </p:sp>
      <p:sp>
        <p:nvSpPr>
          <p:cNvPr id="3" name="Content Placeholder 2">
            <a:extLst>
              <a:ext uri="{FF2B5EF4-FFF2-40B4-BE49-F238E27FC236}">
                <a16:creationId xmlns:a16="http://schemas.microsoft.com/office/drawing/2014/main" id="{35F2394D-5872-40C0-92C3-055C9B424A7D}"/>
              </a:ext>
            </a:extLst>
          </p:cNvPr>
          <p:cNvSpPr>
            <a:spLocks noGrp="1"/>
          </p:cNvSpPr>
          <p:nvPr>
            <p:ph sz="quarter" idx="16"/>
          </p:nvPr>
        </p:nvSpPr>
        <p:spPr>
          <a:xfrm>
            <a:off x="304800" y="1671915"/>
            <a:ext cx="8077200" cy="975600"/>
          </a:xfrm>
        </p:spPr>
        <p:txBody>
          <a:bodyPr/>
          <a:lstStyle/>
          <a:p>
            <a:pPr>
              <a:tabLst>
                <a:tab pos="228600" algn="l"/>
                <a:tab pos="3086100" algn="r"/>
              </a:tabLst>
            </a:pPr>
            <a:r>
              <a:rPr lang="en-US" sz="2200" b="1" dirty="0">
                <a:latin typeface="Times New Roman"/>
                <a:ea typeface="Times New Roman"/>
              </a:rPr>
              <a:t>Note:</a:t>
            </a:r>
            <a:r>
              <a:rPr lang="en-US" sz="2200" dirty="0">
                <a:latin typeface="Times New Roman"/>
                <a:ea typeface="Times New Roman"/>
              </a:rPr>
              <a:t> Since these angles are small, we could have just as well used tan </a:t>
            </a:r>
            <a:r>
              <a:rPr lang="el-GR" sz="2200" i="1" dirty="0">
                <a:latin typeface="Times New Roman" panose="02020603050405020304" pitchFamily="18" charset="0"/>
                <a:ea typeface="Times New Roman"/>
                <a:cs typeface="Times New Roman" panose="02020603050405020304" pitchFamily="18" charset="0"/>
              </a:rPr>
              <a:t>α</a:t>
            </a:r>
            <a:r>
              <a:rPr lang="en-US" sz="2200" dirty="0">
                <a:latin typeface="Times New Roman"/>
                <a:ea typeface="Times New Roman"/>
              </a:rPr>
              <a:t> ≈ </a:t>
            </a:r>
            <a:r>
              <a:rPr lang="el-GR" sz="2200" i="1" dirty="0">
                <a:latin typeface="Times New Roman" panose="02020603050405020304" pitchFamily="18" charset="0"/>
                <a:ea typeface="Times New Roman"/>
                <a:cs typeface="Times New Roman" panose="02020603050405020304" pitchFamily="18" charset="0"/>
              </a:rPr>
              <a:t>α</a:t>
            </a:r>
            <a:r>
              <a:rPr lang="en-US" sz="2200" dirty="0">
                <a:latin typeface="Times New Roman"/>
                <a:ea typeface="Times New Roman"/>
              </a:rPr>
              <a:t> and tan </a:t>
            </a:r>
            <a:r>
              <a:rPr lang="el-GR" sz="2200" i="1" dirty="0">
                <a:latin typeface="Times New Roman" panose="02020603050405020304" pitchFamily="18" charset="0"/>
                <a:ea typeface="Times New Roman"/>
                <a:cs typeface="Times New Roman" panose="02020603050405020304" pitchFamily="18" charset="0"/>
              </a:rPr>
              <a:t>β</a:t>
            </a:r>
            <a:r>
              <a:rPr lang="en-US" sz="2200" dirty="0">
                <a:latin typeface="Times New Roman"/>
                <a:ea typeface="Times New Roman"/>
              </a:rPr>
              <a:t> ≈ </a:t>
            </a:r>
            <a:r>
              <a:rPr lang="el-GR" sz="2200" i="1" dirty="0">
                <a:latin typeface="Times New Roman" panose="02020603050405020304" pitchFamily="18" charset="0"/>
                <a:ea typeface="Times New Roman"/>
                <a:cs typeface="Times New Roman" panose="02020603050405020304" pitchFamily="18" charset="0"/>
              </a:rPr>
              <a:t>β</a:t>
            </a:r>
            <a:r>
              <a:rPr lang="en-US" sz="2200" dirty="0">
                <a:latin typeface="Times New Roman"/>
                <a:ea typeface="Times New Roman"/>
              </a:rPr>
              <a:t> and saved the extra steps involved in using the inverse tangent functions. Thus,</a:t>
            </a:r>
            <a:r>
              <a:rPr lang="en-US" sz="2200" dirty="0"/>
              <a:t> </a:t>
            </a:r>
          </a:p>
        </p:txBody>
      </p:sp>
      <p:graphicFrame>
        <p:nvGraphicFramePr>
          <p:cNvPr id="16" name="Content Placeholder 15" descr="Tan alpha approximately equals alpha which equals 0.125 inch over 18 inches which equals 0.006944 rad. Tan beta approximately equals beta which equals 0.125 inch over 25 inches which equals 0.005000 rad.">
            <a:extLst>
              <a:ext uri="{FF2B5EF4-FFF2-40B4-BE49-F238E27FC236}">
                <a16:creationId xmlns:a16="http://schemas.microsoft.com/office/drawing/2014/main" id="{A3B8DC01-4859-447B-A852-D877BE72A8EC}"/>
              </a:ext>
            </a:extLst>
          </p:cNvPr>
          <p:cNvGraphicFramePr>
            <a:graphicFrameLocks noGrp="1" noChangeAspect="1"/>
          </p:cNvGraphicFramePr>
          <p:nvPr>
            <p:ph sz="quarter" idx="17"/>
            <p:extLst/>
          </p:nvPr>
        </p:nvGraphicFramePr>
        <p:xfrm>
          <a:off x="2605096" y="2711616"/>
          <a:ext cx="3933808" cy="1344164"/>
        </p:xfrm>
        <a:graphic>
          <a:graphicData uri="http://schemas.openxmlformats.org/presentationml/2006/ole">
            <mc:AlternateContent xmlns:mc="http://schemas.openxmlformats.org/markup-compatibility/2006">
              <mc:Choice xmlns:v="urn:schemas-microsoft-com:vml" Requires="v">
                <p:oleObj spid="_x0000_s98346" name="Equation" r:id="rId3" imgW="4533840" imgH="1549080" progId="Equation.DSMT4">
                  <p:embed/>
                </p:oleObj>
              </mc:Choice>
              <mc:Fallback>
                <p:oleObj name="Equation" r:id="rId3" imgW="4533840" imgH="1549080" progId="Equation.DSMT4">
                  <p:embed/>
                  <p:pic>
                    <p:nvPicPr>
                      <p:cNvPr id="16" name="Content Placeholder 15" descr="Tan alpha approximately equals alpha which equals 0.125 inch over 18 inches which equals 0.006944 rad. Tan beta approximately equals beta which equals 0.125 inch over 25 inches which equals 0.005000 rad.">
                        <a:extLst>
                          <a:ext uri="{FF2B5EF4-FFF2-40B4-BE49-F238E27FC236}">
                            <a16:creationId xmlns:a16="http://schemas.microsoft.com/office/drawing/2014/main" id="{A3B8DC01-4859-447B-A852-D877BE72A8EC}"/>
                          </a:ext>
                        </a:extLst>
                      </p:cNvPr>
                      <p:cNvPicPr/>
                      <p:nvPr/>
                    </p:nvPicPr>
                    <p:blipFill>
                      <a:blip r:embed="rId4"/>
                      <a:stretch>
                        <a:fillRect/>
                      </a:stretch>
                    </p:blipFill>
                    <p:spPr>
                      <a:xfrm>
                        <a:off x="2605096" y="2711616"/>
                        <a:ext cx="3933808" cy="1344164"/>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5A12A5CA-482D-4913-92C3-86A4C66B61BD}"/>
              </a:ext>
            </a:extLst>
          </p:cNvPr>
          <p:cNvSpPr>
            <a:spLocks noGrp="1"/>
          </p:cNvSpPr>
          <p:nvPr>
            <p:ph sz="quarter" idx="18"/>
          </p:nvPr>
        </p:nvSpPr>
        <p:spPr>
          <a:xfrm>
            <a:off x="304800" y="4141695"/>
            <a:ext cx="8534400" cy="691599"/>
          </a:xfrm>
        </p:spPr>
        <p:txBody>
          <a:bodyPr/>
          <a:lstStyle/>
          <a:p>
            <a:pPr>
              <a:tabLst>
                <a:tab pos="228600" algn="l"/>
                <a:tab pos="6400800" algn="r"/>
              </a:tabLst>
            </a:pPr>
            <a:r>
              <a:rPr lang="en-US" sz="2200" dirty="0">
                <a:latin typeface="+mn-lt"/>
                <a:ea typeface="Times New Roman"/>
              </a:rPr>
              <a:t>By inspection, the angle of the plate at </a:t>
            </a:r>
            <a:r>
              <a:rPr lang="en-US" sz="2200" i="1" dirty="0">
                <a:latin typeface="+mn-lt"/>
                <a:ea typeface="Times New Roman"/>
              </a:rPr>
              <a:t>P</a:t>
            </a:r>
            <a:r>
              <a:rPr lang="en-US" sz="2200" dirty="0">
                <a:latin typeface="+mn-lt"/>
                <a:ea typeface="Times New Roman"/>
              </a:rPr>
              <a:t> has been increased by </a:t>
            </a:r>
            <a:r>
              <a:rPr lang="el-GR" sz="2200" i="1" dirty="0">
                <a:latin typeface="+mn-lt"/>
                <a:ea typeface="Times New Roman"/>
                <a:cs typeface="Times New Roman" panose="02020603050405020304" pitchFamily="18" charset="0"/>
              </a:rPr>
              <a:t>α</a:t>
            </a:r>
            <a:r>
              <a:rPr lang="en-US" sz="2200" dirty="0">
                <a:latin typeface="+mn-lt"/>
                <a:ea typeface="Times New Roman"/>
                <a:cs typeface="Times New Roman" panose="02020603050405020304" pitchFamily="18" charset="0"/>
              </a:rPr>
              <a:t> </a:t>
            </a:r>
            <a:r>
              <a:rPr lang="en-US" sz="2200" dirty="0">
                <a:latin typeface="+mn-lt"/>
                <a:ea typeface="Times New Roman"/>
              </a:rPr>
              <a:t>and decreased by </a:t>
            </a:r>
            <a:r>
              <a:rPr lang="el-GR" sz="2200" i="1" dirty="0">
                <a:latin typeface="+mn-lt"/>
                <a:ea typeface="Times New Roman"/>
                <a:cs typeface="Times New Roman" panose="02020603050405020304" pitchFamily="18" charset="0"/>
              </a:rPr>
              <a:t>β</a:t>
            </a:r>
            <a:r>
              <a:rPr lang="en-US" sz="2200" dirty="0">
                <a:latin typeface="+mn-lt"/>
                <a:ea typeface="Times New Roman"/>
              </a:rPr>
              <a:t>; thus, the angle at </a:t>
            </a:r>
            <a:r>
              <a:rPr lang="en-US" sz="2200" i="1" dirty="0">
                <a:latin typeface="+mn-lt"/>
                <a:ea typeface="Times New Roman"/>
              </a:rPr>
              <a:t>P</a:t>
            </a:r>
            <a:r>
              <a:rPr lang="en-US" sz="2200" dirty="0">
                <a:latin typeface="+mn-lt"/>
                <a:ea typeface="Times New Roman"/>
              </a:rPr>
              <a:t> after deformation is:</a:t>
            </a:r>
            <a:r>
              <a:rPr lang="en-US" sz="2200" dirty="0">
                <a:latin typeface="+mn-lt"/>
              </a:rPr>
              <a:t> </a:t>
            </a:r>
            <a:endParaRPr lang="en-US" sz="2200" dirty="0">
              <a:latin typeface="+mn-lt"/>
              <a:ea typeface="Times New Roman"/>
            </a:endParaRPr>
          </a:p>
        </p:txBody>
      </p:sp>
      <p:graphicFrame>
        <p:nvGraphicFramePr>
          <p:cNvPr id="18" name="Content Placeholder 17" descr="Gamma subscript P equals pi over 2 minus 1.572741 rad which equals negative 0.001944 rad which equals negative 1944 micro rad.">
            <a:extLst>
              <a:ext uri="{FF2B5EF4-FFF2-40B4-BE49-F238E27FC236}">
                <a16:creationId xmlns:a16="http://schemas.microsoft.com/office/drawing/2014/main" id="{42A704AF-92DC-4384-A15F-7A5F32B78A6C}"/>
              </a:ext>
            </a:extLst>
          </p:cNvPr>
          <p:cNvGraphicFramePr>
            <a:graphicFrameLocks noGrp="1" noChangeAspect="1"/>
          </p:cNvGraphicFramePr>
          <p:nvPr>
            <p:ph sz="quarter" idx="19"/>
            <p:extLst/>
          </p:nvPr>
        </p:nvGraphicFramePr>
        <p:xfrm>
          <a:off x="1658778" y="4895122"/>
          <a:ext cx="5766118" cy="618173"/>
        </p:xfrm>
        <a:graphic>
          <a:graphicData uri="http://schemas.openxmlformats.org/presentationml/2006/ole">
            <mc:AlternateContent xmlns:mc="http://schemas.openxmlformats.org/markup-compatibility/2006">
              <mc:Choice xmlns:v="urn:schemas-microsoft-com:vml" Requires="v">
                <p:oleObj spid="_x0000_s98347" name="Equation" r:id="rId5" imgW="6743520" imgH="723600" progId="Equation.DSMT4">
                  <p:embed/>
                </p:oleObj>
              </mc:Choice>
              <mc:Fallback>
                <p:oleObj name="Equation" r:id="rId5" imgW="6743520" imgH="723600" progId="Equation.DSMT4">
                  <p:embed/>
                  <p:pic>
                    <p:nvPicPr>
                      <p:cNvPr id="18" name="Content Placeholder 17" descr="Gamma subscript P equals pi over 2 minus 1.572741 rad which equals negative 0.001944 rad which equals negative 1944 micro rad.">
                        <a:extLst>
                          <a:ext uri="{FF2B5EF4-FFF2-40B4-BE49-F238E27FC236}">
                            <a16:creationId xmlns:a16="http://schemas.microsoft.com/office/drawing/2014/main" id="{42A704AF-92DC-4384-A15F-7A5F32B78A6C}"/>
                          </a:ext>
                        </a:extLst>
                      </p:cNvPr>
                      <p:cNvPicPr/>
                      <p:nvPr/>
                    </p:nvPicPr>
                    <p:blipFill>
                      <a:blip r:embed="rId6"/>
                      <a:stretch>
                        <a:fillRect/>
                      </a:stretch>
                    </p:blipFill>
                    <p:spPr>
                      <a:xfrm>
                        <a:off x="1658778" y="4895122"/>
                        <a:ext cx="5766118" cy="618173"/>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14E73F42-F9FA-4014-9F26-C570CBBF78D5}"/>
              </a:ext>
            </a:extLst>
          </p:cNvPr>
          <p:cNvSpPr>
            <a:spLocks noGrp="1"/>
          </p:cNvSpPr>
          <p:nvPr>
            <p:ph sz="quarter" idx="20"/>
          </p:nvPr>
        </p:nvSpPr>
        <p:spPr>
          <a:xfrm>
            <a:off x="304800" y="5594478"/>
            <a:ext cx="8534400" cy="676334"/>
          </a:xfrm>
        </p:spPr>
        <p:txBody>
          <a:bodyPr/>
          <a:lstStyle/>
          <a:p>
            <a:pPr>
              <a:tabLst>
                <a:tab pos="228600" algn="l"/>
                <a:tab pos="6400800" algn="r"/>
              </a:tabLst>
            </a:pPr>
            <a:r>
              <a:rPr lang="en-US" sz="2200" dirty="0">
                <a:latin typeface="Times New Roman"/>
                <a:ea typeface="Times New Roman"/>
              </a:rPr>
              <a:t>Therefore, the shear strain in the plate at </a:t>
            </a:r>
            <a:r>
              <a:rPr lang="en-US" sz="2200" i="1" dirty="0">
                <a:latin typeface="Times New Roman"/>
                <a:ea typeface="Times New Roman"/>
              </a:rPr>
              <a:t>P</a:t>
            </a:r>
            <a:r>
              <a:rPr lang="en-US" sz="2200" dirty="0">
                <a:latin typeface="Times New Roman"/>
                <a:ea typeface="Times New Roman"/>
              </a:rPr>
              <a:t> is </a:t>
            </a:r>
            <a:r>
              <a:rPr lang="el-GR" sz="2200" i="1" dirty="0">
                <a:latin typeface="Times New Roman" panose="02020603050405020304" pitchFamily="18" charset="0"/>
                <a:ea typeface="Times New Roman"/>
                <a:cs typeface="Times New Roman" panose="02020603050405020304" pitchFamily="18" charset="0"/>
              </a:rPr>
              <a:t>γ</a:t>
            </a:r>
            <a:r>
              <a:rPr lang="en-US" sz="2200" i="1" baseline="-25000" dirty="0">
                <a:latin typeface="Times New Roman"/>
                <a:ea typeface="Times New Roman"/>
              </a:rPr>
              <a:t>P</a:t>
            </a:r>
            <a:r>
              <a:rPr lang="en-US" sz="2200" dirty="0">
                <a:latin typeface="Times New Roman"/>
                <a:ea typeface="Times New Roman"/>
              </a:rPr>
              <a:t> = −0.001944 rad = −1,944 </a:t>
            </a:r>
            <a:r>
              <a:rPr lang="el-GR" sz="2200" dirty="0">
                <a:latin typeface="Times New Roman" panose="02020603050405020304" pitchFamily="18" charset="0"/>
                <a:ea typeface="Times New Roman"/>
                <a:cs typeface="Times New Roman" panose="02020603050405020304" pitchFamily="18" charset="0"/>
              </a:rPr>
              <a:t>μ</a:t>
            </a:r>
            <a:r>
              <a:rPr lang="en-US" sz="2200" dirty="0">
                <a:latin typeface="Times New Roman"/>
                <a:ea typeface="Times New Roman"/>
              </a:rPr>
              <a:t>rad.</a:t>
            </a:r>
            <a:r>
              <a:rPr lang="en-US" sz="2200" dirty="0"/>
              <a:t> </a:t>
            </a:r>
            <a:endParaRPr lang="en-US" sz="2200" dirty="0">
              <a:latin typeface="Times New Roman"/>
              <a:ea typeface="Times New Roman"/>
            </a:endParaRPr>
          </a:p>
        </p:txBody>
      </p:sp>
    </p:spTree>
    <p:extLst>
      <p:ext uri="{BB962C8B-B14F-4D97-AF65-F5344CB8AC3E}">
        <p14:creationId xmlns:p14="http://schemas.microsoft.com/office/powerpoint/2010/main" val="802645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7176-EDAC-4258-82E2-BC89B53369A9}"/>
              </a:ext>
            </a:extLst>
          </p:cNvPr>
          <p:cNvSpPr>
            <a:spLocks noGrp="1"/>
          </p:cNvSpPr>
          <p:nvPr>
            <p:ph type="title"/>
          </p:nvPr>
        </p:nvSpPr>
        <p:spPr>
          <a:xfrm>
            <a:off x="304800" y="762001"/>
            <a:ext cx="8534400" cy="761999"/>
          </a:xfrm>
        </p:spPr>
        <p:txBody>
          <a:bodyPr>
            <a:normAutofit/>
          </a:bodyPr>
          <a:lstStyle/>
          <a:p>
            <a:r>
              <a:rPr lang="en-US" sz="3600" dirty="0">
                <a:latin typeface="Times New Roman" panose="02020603050405020304" pitchFamily="18" charset="0"/>
                <a:cs typeface="Times New Roman" panose="02020603050405020304" pitchFamily="18" charset="0"/>
              </a:rPr>
              <a:t>Section </a:t>
            </a:r>
            <a:r>
              <a:rPr lang="en-US" sz="3600" dirty="0" smtClean="0">
                <a:latin typeface="Times New Roman" panose="02020603050405020304" pitchFamily="18" charset="0"/>
                <a:cs typeface="Times New Roman" panose="02020603050405020304" pitchFamily="18" charset="0"/>
              </a:rPr>
              <a:t>2.3</a:t>
            </a:r>
            <a:endParaRPr lang="en-US" sz="2400" b="0" dirty="0"/>
          </a:p>
        </p:txBody>
      </p:sp>
      <p:sp>
        <p:nvSpPr>
          <p:cNvPr id="3" name="Content Placeholder 2">
            <a:extLst>
              <a:ext uri="{FF2B5EF4-FFF2-40B4-BE49-F238E27FC236}">
                <a16:creationId xmlns:a16="http://schemas.microsoft.com/office/drawing/2014/main" id="{0F586385-6EA8-46EF-9F58-7B6CAEA5170E}"/>
              </a:ext>
            </a:extLst>
          </p:cNvPr>
          <p:cNvSpPr>
            <a:spLocks noGrp="1"/>
          </p:cNvSpPr>
          <p:nvPr>
            <p:ph sz="quarter" idx="16"/>
          </p:nvPr>
        </p:nvSpPr>
        <p:spPr>
          <a:xfrm>
            <a:off x="304800" y="1828800"/>
            <a:ext cx="4114800" cy="1676400"/>
          </a:xfrm>
        </p:spPr>
        <p:txBody>
          <a:bodyPr/>
          <a:lstStyle/>
          <a:p>
            <a:r>
              <a:rPr lang="en-IN" sz="3200" dirty="0"/>
              <a:t>Shear Strain</a:t>
            </a:r>
            <a:endParaRPr lang="en-US" sz="3200" dirty="0"/>
          </a:p>
        </p:txBody>
      </p:sp>
    </p:spTree>
    <p:extLst>
      <p:ext uri="{BB962C8B-B14F-4D97-AF65-F5344CB8AC3E}">
        <p14:creationId xmlns:p14="http://schemas.microsoft.com/office/powerpoint/2010/main" val="1235521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A7176-EDAC-4258-82E2-BC89B53369A9}"/>
              </a:ext>
            </a:extLst>
          </p:cNvPr>
          <p:cNvSpPr>
            <a:spLocks noGrp="1"/>
          </p:cNvSpPr>
          <p:nvPr>
            <p:ph type="title"/>
          </p:nvPr>
        </p:nvSpPr>
        <p:spPr>
          <a:xfrm>
            <a:off x="304800" y="762001"/>
            <a:ext cx="8534400" cy="761999"/>
          </a:xfrm>
        </p:spPr>
        <p:txBody>
          <a:bodyPr>
            <a:normAutofit/>
          </a:bodyPr>
          <a:lstStyle/>
          <a:p>
            <a:r>
              <a:rPr lang="en-US" sz="3600" dirty="0">
                <a:latin typeface="Times New Roman" panose="02020603050405020304" pitchFamily="18" charset="0"/>
                <a:cs typeface="Times New Roman" panose="02020603050405020304" pitchFamily="18" charset="0"/>
              </a:rPr>
              <a:t>Section 2.3 Practice </a:t>
            </a:r>
            <a:r>
              <a:rPr lang="en-US" sz="3600" dirty="0" smtClean="0">
                <a:latin typeface="Times New Roman" panose="02020603050405020304" pitchFamily="18" charset="0"/>
                <a:cs typeface="Times New Roman" panose="02020603050405020304" pitchFamily="18" charset="0"/>
              </a:rPr>
              <a:t>Problems</a:t>
            </a:r>
            <a:endParaRPr lang="en-US" sz="3600" dirty="0"/>
          </a:p>
        </p:txBody>
      </p:sp>
      <p:sp>
        <p:nvSpPr>
          <p:cNvPr id="3" name="Content Placeholder 2">
            <a:extLst>
              <a:ext uri="{FF2B5EF4-FFF2-40B4-BE49-F238E27FC236}">
                <a16:creationId xmlns:a16="http://schemas.microsoft.com/office/drawing/2014/main" id="{0F586385-6EA8-46EF-9F58-7B6CAEA5170E}"/>
              </a:ext>
            </a:extLst>
          </p:cNvPr>
          <p:cNvSpPr>
            <a:spLocks noGrp="1"/>
          </p:cNvSpPr>
          <p:nvPr>
            <p:ph sz="quarter" idx="16"/>
          </p:nvPr>
        </p:nvSpPr>
        <p:spPr>
          <a:xfrm>
            <a:off x="304800" y="1828800"/>
            <a:ext cx="4114800" cy="1676400"/>
          </a:xfrm>
        </p:spPr>
        <p:txBody>
          <a:bodyPr/>
          <a:lstStyle/>
          <a:p>
            <a:pPr>
              <a:buClr>
                <a:schemeClr val="accent2"/>
              </a:buClr>
            </a:pPr>
            <a:r>
              <a:rPr lang="en-US" dirty="0"/>
              <a:t>Example Problem 2.3–1 </a:t>
            </a:r>
          </a:p>
          <a:p>
            <a:pPr>
              <a:buClr>
                <a:schemeClr val="accent2"/>
              </a:buClr>
            </a:pPr>
            <a:r>
              <a:rPr lang="en-US" dirty="0"/>
              <a:t>Example Problem 2.3–2</a:t>
            </a:r>
          </a:p>
          <a:p>
            <a:pPr>
              <a:buClr>
                <a:schemeClr val="accent2"/>
              </a:buClr>
            </a:pPr>
            <a:r>
              <a:rPr lang="en-US" dirty="0"/>
              <a:t>Example Problem 2.3–3</a:t>
            </a:r>
          </a:p>
        </p:txBody>
      </p:sp>
    </p:spTree>
    <p:extLst>
      <p:ext uri="{BB962C8B-B14F-4D97-AF65-F5344CB8AC3E}">
        <p14:creationId xmlns:p14="http://schemas.microsoft.com/office/powerpoint/2010/main" val="8851143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2BBEF-5BCF-43F1-8397-3F1E603F1F45}"/>
              </a:ext>
            </a:extLst>
          </p:cNvPr>
          <p:cNvSpPr>
            <a:spLocks noGrp="1"/>
          </p:cNvSpPr>
          <p:nvPr>
            <p:ph type="title"/>
          </p:nvPr>
        </p:nvSpPr>
        <p:spPr>
          <a:xfrm>
            <a:off x="304800" y="762001"/>
            <a:ext cx="8534400" cy="789871"/>
          </a:xfrm>
        </p:spPr>
        <p:txBody>
          <a:bodyPr>
            <a:normAutofit/>
          </a:bodyPr>
          <a:lstStyle/>
          <a:p>
            <a:r>
              <a:rPr lang="en-US" sz="3600" dirty="0">
                <a:latin typeface="Times New Roman" panose="02020603050405020304" pitchFamily="18" charset="0"/>
                <a:cs typeface="Times New Roman" panose="02020603050405020304" pitchFamily="18" charset="0"/>
              </a:rPr>
              <a:t>Example Problem 2.3–1</a:t>
            </a:r>
            <a:endParaRPr lang="en-US" sz="3600" dirty="0"/>
          </a:p>
        </p:txBody>
      </p:sp>
      <p:sp>
        <p:nvSpPr>
          <p:cNvPr id="3" name="Content Placeholder 2">
            <a:extLst>
              <a:ext uri="{FF2B5EF4-FFF2-40B4-BE49-F238E27FC236}">
                <a16:creationId xmlns:a16="http://schemas.microsoft.com/office/drawing/2014/main" id="{01EA316D-96EC-4D66-BA69-6F58D78B4168}"/>
              </a:ext>
            </a:extLst>
          </p:cNvPr>
          <p:cNvSpPr>
            <a:spLocks noGrp="1"/>
          </p:cNvSpPr>
          <p:nvPr>
            <p:ph sz="quarter" idx="16"/>
          </p:nvPr>
        </p:nvSpPr>
        <p:spPr>
          <a:xfrm>
            <a:off x="304800" y="1828800"/>
            <a:ext cx="8534400" cy="412955"/>
          </a:xfrm>
        </p:spPr>
        <p:txBody>
          <a:bodyPr/>
          <a:lstStyle/>
          <a:p>
            <a:r>
              <a:rPr lang="en-US" sz="2400" dirty="0">
                <a:latin typeface="Times New Roman"/>
                <a:ea typeface="Times New Roman"/>
              </a:rPr>
              <a:t>An airplane has a half-wingspan of 33 m. Determine the change in</a:t>
            </a:r>
            <a:endParaRPr lang="en-US" sz="24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1610D9B4-4ABB-4000-91E8-F92971AA62F0}"/>
              </a:ext>
            </a:extLst>
          </p:cNvPr>
          <p:cNvSpPr>
            <a:spLocks noGrp="1"/>
          </p:cNvSpPr>
          <p:nvPr>
            <p:ph sz="quarter" idx="17"/>
          </p:nvPr>
        </p:nvSpPr>
        <p:spPr>
          <a:xfrm>
            <a:off x="304800" y="2295832"/>
            <a:ext cx="3726426" cy="394574"/>
          </a:xfrm>
        </p:spPr>
        <p:txBody>
          <a:bodyPr/>
          <a:lstStyle/>
          <a:p>
            <a:r>
              <a:rPr lang="en-US" sz="2400" dirty="0">
                <a:latin typeface="Times New Roman"/>
                <a:ea typeface="Times New Roman"/>
              </a:rPr>
              <a:t>length of the aluminum alloy</a:t>
            </a:r>
            <a:endParaRPr lang="en-US" sz="2400" dirty="0"/>
          </a:p>
        </p:txBody>
      </p:sp>
      <p:graphicFrame>
        <p:nvGraphicFramePr>
          <p:cNvPr id="11" name="Content Placeholder 10" descr="Alpha subscript A equals 22.5 times 10 to the negative 6 per degree Celsius.">
            <a:extLst>
              <a:ext uri="{FF2B5EF4-FFF2-40B4-BE49-F238E27FC236}">
                <a16:creationId xmlns:a16="http://schemas.microsoft.com/office/drawing/2014/main" id="{2F3277A7-C904-4659-A4AC-5D77A08BF511}"/>
              </a:ext>
            </a:extLst>
          </p:cNvPr>
          <p:cNvGraphicFramePr>
            <a:graphicFrameLocks noGrp="1" noChangeAspect="1"/>
          </p:cNvGraphicFramePr>
          <p:nvPr>
            <p:ph sz="quarter" idx="18"/>
            <p:extLst/>
          </p:nvPr>
        </p:nvGraphicFramePr>
        <p:xfrm>
          <a:off x="4072620" y="2290466"/>
          <a:ext cx="2415064" cy="433070"/>
        </p:xfrm>
        <a:graphic>
          <a:graphicData uri="http://schemas.openxmlformats.org/presentationml/2006/ole">
            <mc:AlternateContent xmlns:mc="http://schemas.openxmlformats.org/markup-compatibility/2006">
              <mc:Choice xmlns:v="urn:schemas-microsoft-com:vml" Requires="v">
                <p:oleObj spid="_x0000_s105492" name="Equation" r:id="rId3" imgW="2831760" imgH="507960" progId="Equation.DSMT4">
                  <p:embed/>
                </p:oleObj>
              </mc:Choice>
              <mc:Fallback>
                <p:oleObj name="Equation" r:id="rId3" imgW="2831760" imgH="507960" progId="Equation.DSMT4">
                  <p:embed/>
                  <p:pic>
                    <p:nvPicPr>
                      <p:cNvPr id="11" name="Content Placeholder 10" descr="Alpha subscript A equals 22.5 times 10 to the negative 6 per degree Celsius.">
                        <a:extLst>
                          <a:ext uri="{FF2B5EF4-FFF2-40B4-BE49-F238E27FC236}">
                            <a16:creationId xmlns:a16="http://schemas.microsoft.com/office/drawing/2014/main" id="{2F3277A7-C904-4659-A4AC-5D77A08BF511}"/>
                          </a:ext>
                        </a:extLst>
                      </p:cNvPr>
                      <p:cNvPicPr/>
                      <p:nvPr/>
                    </p:nvPicPr>
                    <p:blipFill>
                      <a:blip r:embed="rId4"/>
                      <a:stretch>
                        <a:fillRect/>
                      </a:stretch>
                    </p:blipFill>
                    <p:spPr>
                      <a:xfrm>
                        <a:off x="4072620" y="2290466"/>
                        <a:ext cx="2415064" cy="43307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EDC92C45-8995-4A60-A586-376370489EB2}"/>
              </a:ext>
            </a:extLst>
          </p:cNvPr>
          <p:cNvSpPr>
            <a:spLocks noGrp="1"/>
          </p:cNvSpPr>
          <p:nvPr>
            <p:ph sz="quarter" idx="19"/>
          </p:nvPr>
        </p:nvSpPr>
        <p:spPr>
          <a:xfrm>
            <a:off x="6553200" y="2299788"/>
            <a:ext cx="2104975" cy="410496"/>
          </a:xfrm>
        </p:spPr>
        <p:txBody>
          <a:bodyPr/>
          <a:lstStyle/>
          <a:p>
            <a:r>
              <a:rPr lang="en-US" sz="2400" dirty="0">
                <a:latin typeface="Times New Roman"/>
                <a:ea typeface="Times New Roman"/>
              </a:rPr>
              <a:t>wing spar if the</a:t>
            </a:r>
            <a:endParaRPr lang="en-US" sz="2400" dirty="0"/>
          </a:p>
        </p:txBody>
      </p:sp>
      <p:sp>
        <p:nvSpPr>
          <p:cNvPr id="7" name="Content Placeholder 6">
            <a:extLst>
              <a:ext uri="{FF2B5EF4-FFF2-40B4-BE49-F238E27FC236}">
                <a16:creationId xmlns:a16="http://schemas.microsoft.com/office/drawing/2014/main" id="{BA29C371-F328-47E9-9C0C-ACA5441B4F24}"/>
              </a:ext>
            </a:extLst>
          </p:cNvPr>
          <p:cNvSpPr>
            <a:spLocks noGrp="1"/>
          </p:cNvSpPr>
          <p:nvPr>
            <p:ph sz="quarter" idx="20"/>
          </p:nvPr>
        </p:nvSpPr>
        <p:spPr>
          <a:xfrm>
            <a:off x="304800" y="2761744"/>
            <a:ext cx="8534400" cy="743456"/>
          </a:xfrm>
        </p:spPr>
        <p:txBody>
          <a:bodyPr/>
          <a:lstStyle/>
          <a:p>
            <a:r>
              <a:rPr lang="en-US" sz="2400" dirty="0">
                <a:latin typeface="Times New Roman"/>
                <a:ea typeface="Times New Roman"/>
              </a:rPr>
              <a:t>plane leaves the ground at a temperature of 15°C and climbs to an altitude where the temperature is –55°C.</a:t>
            </a:r>
            <a:endParaRPr lang="en-US" sz="2400" dirty="0"/>
          </a:p>
        </p:txBody>
      </p:sp>
    </p:spTree>
    <p:extLst>
      <p:ext uri="{BB962C8B-B14F-4D97-AF65-F5344CB8AC3E}">
        <p14:creationId xmlns:p14="http://schemas.microsoft.com/office/powerpoint/2010/main" val="2128857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1C3E3-82F8-478A-8D6F-EC7EDA84E1C0}"/>
              </a:ext>
            </a:extLst>
          </p:cNvPr>
          <p:cNvSpPr>
            <a:spLocks noGrp="1"/>
          </p:cNvSpPr>
          <p:nvPr>
            <p:ph type="title"/>
          </p:nvPr>
        </p:nvSpPr>
        <p:spPr>
          <a:xfrm>
            <a:off x="304800" y="762001"/>
            <a:ext cx="8305800" cy="734227"/>
          </a:xfrm>
        </p:spPr>
        <p:txBody>
          <a:bodyPr>
            <a:normAutofit/>
          </a:bodyPr>
          <a:lstStyle/>
          <a:p>
            <a:r>
              <a:rPr lang="en-US" sz="3600" dirty="0">
                <a:latin typeface="Times New Roman" panose="02020603050405020304" pitchFamily="18" charset="0"/>
                <a:cs typeface="Times New Roman" panose="02020603050405020304" pitchFamily="18" charset="0"/>
              </a:rPr>
              <a:t>Solution for Practice Problem 2.3–1</a:t>
            </a:r>
            <a:endParaRPr lang="en-US" sz="3600" b="0" dirty="0"/>
          </a:p>
        </p:txBody>
      </p:sp>
      <p:sp>
        <p:nvSpPr>
          <p:cNvPr id="3" name="Content Placeholder 2">
            <a:extLst>
              <a:ext uri="{FF2B5EF4-FFF2-40B4-BE49-F238E27FC236}">
                <a16:creationId xmlns:a16="http://schemas.microsoft.com/office/drawing/2014/main" id="{35F2394D-5872-40C0-92C3-055C9B424A7D}"/>
              </a:ext>
            </a:extLst>
          </p:cNvPr>
          <p:cNvSpPr>
            <a:spLocks noGrp="1"/>
          </p:cNvSpPr>
          <p:nvPr>
            <p:ph sz="quarter" idx="16"/>
          </p:nvPr>
        </p:nvSpPr>
        <p:spPr>
          <a:xfrm>
            <a:off x="304800" y="1828800"/>
            <a:ext cx="8534400" cy="728870"/>
          </a:xfrm>
        </p:spPr>
        <p:txBody>
          <a:bodyPr/>
          <a:lstStyle/>
          <a:p>
            <a:pPr>
              <a:tabLst>
                <a:tab pos="228600" algn="l"/>
                <a:tab pos="3086100" algn="r"/>
              </a:tabLst>
            </a:pPr>
            <a:r>
              <a:rPr lang="en-US" sz="2400" dirty="0">
                <a:latin typeface="Times New Roman"/>
                <a:ea typeface="Times New Roman"/>
              </a:rPr>
              <a:t>The change in temperature between the ground and the altitude in flight is</a:t>
            </a:r>
            <a:endParaRPr lang="en-US" sz="2200" dirty="0"/>
          </a:p>
        </p:txBody>
      </p:sp>
      <p:graphicFrame>
        <p:nvGraphicFramePr>
          <p:cNvPr id="16" name="Content Placeholder 15" descr="Delta T equals T subscript final minus T subscript initial which equals negative 55 degrees Celsius minus 15 degrees Celsius which equals negative 70 degrees Celsius.">
            <a:extLst>
              <a:ext uri="{FF2B5EF4-FFF2-40B4-BE49-F238E27FC236}">
                <a16:creationId xmlns:a16="http://schemas.microsoft.com/office/drawing/2014/main" id="{A3B8DC01-4859-447B-A852-D877BE72A8EC}"/>
              </a:ext>
            </a:extLst>
          </p:cNvPr>
          <p:cNvGraphicFramePr>
            <a:graphicFrameLocks noGrp="1" noChangeAspect="1"/>
          </p:cNvGraphicFramePr>
          <p:nvPr>
            <p:ph sz="quarter" idx="17"/>
            <p:extLst/>
          </p:nvPr>
        </p:nvGraphicFramePr>
        <p:xfrm>
          <a:off x="2053086" y="2681925"/>
          <a:ext cx="5039417" cy="373996"/>
        </p:xfrm>
        <a:graphic>
          <a:graphicData uri="http://schemas.openxmlformats.org/presentationml/2006/ole">
            <mc:AlternateContent xmlns:mc="http://schemas.openxmlformats.org/markup-compatibility/2006">
              <mc:Choice xmlns:v="urn:schemas-microsoft-com:vml" Requires="v">
                <p:oleObj spid="_x0000_s106552" name="Equation" r:id="rId3" imgW="5130720" imgH="380880" progId="Equation.DSMT4">
                  <p:embed/>
                </p:oleObj>
              </mc:Choice>
              <mc:Fallback>
                <p:oleObj name="Equation" r:id="rId3" imgW="5130720" imgH="380880" progId="Equation.DSMT4">
                  <p:embed/>
                  <p:pic>
                    <p:nvPicPr>
                      <p:cNvPr id="16" name="Content Placeholder 15" descr="Delta T equals T subscript final minus T subscript initial which equals negative 55 degrees Celsius minus 15 degrees Celsius which equals negative 70 degrees Celsius.">
                        <a:extLst>
                          <a:ext uri="{FF2B5EF4-FFF2-40B4-BE49-F238E27FC236}">
                            <a16:creationId xmlns:a16="http://schemas.microsoft.com/office/drawing/2014/main" id="{A3B8DC01-4859-447B-A852-D877BE72A8EC}"/>
                          </a:ext>
                        </a:extLst>
                      </p:cNvPr>
                      <p:cNvPicPr/>
                      <p:nvPr/>
                    </p:nvPicPr>
                    <p:blipFill>
                      <a:blip r:embed="rId4"/>
                      <a:stretch>
                        <a:fillRect/>
                      </a:stretch>
                    </p:blipFill>
                    <p:spPr>
                      <a:xfrm>
                        <a:off x="2053086" y="2681925"/>
                        <a:ext cx="5039417" cy="373996"/>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5A12A5CA-482D-4913-92C3-86A4C66B61BD}"/>
              </a:ext>
            </a:extLst>
          </p:cNvPr>
          <p:cNvSpPr>
            <a:spLocks noGrp="1"/>
          </p:cNvSpPr>
          <p:nvPr>
            <p:ph sz="quarter" idx="18"/>
          </p:nvPr>
        </p:nvSpPr>
        <p:spPr>
          <a:xfrm>
            <a:off x="304800" y="3368110"/>
            <a:ext cx="3886200" cy="429428"/>
          </a:xfrm>
        </p:spPr>
        <p:txBody>
          <a:bodyPr/>
          <a:lstStyle/>
          <a:p>
            <a:pPr>
              <a:spcBef>
                <a:spcPts val="0"/>
              </a:spcBef>
              <a:spcAft>
                <a:spcPts val="0"/>
              </a:spcAft>
              <a:tabLst>
                <a:tab pos="4000500" algn="r"/>
                <a:tab pos="6400800" algn="r"/>
              </a:tabLst>
            </a:pPr>
            <a:r>
              <a:rPr lang="en-US" sz="2400" dirty="0">
                <a:latin typeface="Times New Roman"/>
                <a:ea typeface="Times New Roman"/>
              </a:rPr>
              <a:t>The thermal strain is given by</a:t>
            </a:r>
            <a:r>
              <a:rPr lang="en-US" sz="2400" dirty="0"/>
              <a:t> </a:t>
            </a:r>
            <a:endParaRPr lang="en-US" sz="2400" dirty="0">
              <a:latin typeface="Times New Roman"/>
              <a:ea typeface="Times New Roman"/>
            </a:endParaRPr>
          </a:p>
        </p:txBody>
      </p:sp>
      <p:graphicFrame>
        <p:nvGraphicFramePr>
          <p:cNvPr id="17" name="Content Placeholder 16" descr="Epsilon subscript T equals alpha times delta T which equals (22.5 times 10 to the negative 6 per degree Celsius times negative 70 degrees Celsius which equals negative 0.001575 m m per m m.">
            <a:extLst>
              <a:ext uri="{FF2B5EF4-FFF2-40B4-BE49-F238E27FC236}">
                <a16:creationId xmlns:a16="http://schemas.microsoft.com/office/drawing/2014/main" id="{3D877B90-AF94-439F-AB76-833C6BB62EE2}"/>
              </a:ext>
            </a:extLst>
          </p:cNvPr>
          <p:cNvGraphicFramePr>
            <a:graphicFrameLocks noGrp="1" noChangeAspect="1"/>
          </p:cNvGraphicFramePr>
          <p:nvPr>
            <p:ph sz="quarter" idx="19"/>
            <p:extLst/>
          </p:nvPr>
        </p:nvGraphicFramePr>
        <p:xfrm>
          <a:off x="1270015" y="3976442"/>
          <a:ext cx="6603969" cy="461010"/>
        </p:xfrm>
        <a:graphic>
          <a:graphicData uri="http://schemas.openxmlformats.org/presentationml/2006/ole">
            <mc:AlternateContent xmlns:mc="http://schemas.openxmlformats.org/markup-compatibility/2006">
              <mc:Choice xmlns:v="urn:schemas-microsoft-com:vml" Requires="v">
                <p:oleObj spid="_x0000_s106553" name="Equation" r:id="rId5" imgW="7277040" imgH="507960" progId="Equation.DSMT4">
                  <p:embed/>
                </p:oleObj>
              </mc:Choice>
              <mc:Fallback>
                <p:oleObj name="Equation" r:id="rId5" imgW="7277040" imgH="507960" progId="Equation.DSMT4">
                  <p:embed/>
                  <p:pic>
                    <p:nvPicPr>
                      <p:cNvPr id="17" name="Content Placeholder 16" descr="Epsilon subscript T equals alpha times delta T which equals (22.5 times 10 to the negative 6 per degree Celsius times negative 70 degrees Celsius which equals negative 0.001575 m m per m m.">
                        <a:extLst>
                          <a:ext uri="{FF2B5EF4-FFF2-40B4-BE49-F238E27FC236}">
                            <a16:creationId xmlns:a16="http://schemas.microsoft.com/office/drawing/2014/main" id="{3D877B90-AF94-439F-AB76-833C6BB62EE2}"/>
                          </a:ext>
                        </a:extLst>
                      </p:cNvPr>
                      <p:cNvPicPr/>
                      <p:nvPr/>
                    </p:nvPicPr>
                    <p:blipFill>
                      <a:blip r:embed="rId6"/>
                      <a:stretch>
                        <a:fillRect/>
                      </a:stretch>
                    </p:blipFill>
                    <p:spPr>
                      <a:xfrm>
                        <a:off x="1270015" y="3976442"/>
                        <a:ext cx="6603969" cy="461010"/>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14E73F42-F9FA-4014-9F26-C570CBBF78D5}"/>
              </a:ext>
            </a:extLst>
          </p:cNvPr>
          <p:cNvSpPr>
            <a:spLocks noGrp="1"/>
          </p:cNvSpPr>
          <p:nvPr>
            <p:ph sz="quarter" idx="20"/>
          </p:nvPr>
        </p:nvSpPr>
        <p:spPr>
          <a:xfrm>
            <a:off x="304800" y="4738442"/>
            <a:ext cx="5810250" cy="399568"/>
          </a:xfrm>
        </p:spPr>
        <p:txBody>
          <a:bodyPr/>
          <a:lstStyle/>
          <a:p>
            <a:pPr>
              <a:spcBef>
                <a:spcPts val="0"/>
              </a:spcBef>
              <a:spcAft>
                <a:spcPts val="0"/>
              </a:spcAft>
              <a:tabLst>
                <a:tab pos="228600" algn="l"/>
                <a:tab pos="6400800" algn="r"/>
              </a:tabLst>
            </a:pPr>
            <a:r>
              <a:rPr lang="en-US" sz="2400" dirty="0">
                <a:latin typeface="Times New Roman"/>
                <a:ea typeface="Times New Roman"/>
              </a:rPr>
              <a:t>and thus the deformation in the 33-m wing is</a:t>
            </a:r>
          </a:p>
        </p:txBody>
      </p:sp>
      <p:graphicFrame>
        <p:nvGraphicFramePr>
          <p:cNvPr id="15" name="Content Placeholder 14" descr="Epsilon subscript T equals alpha times delta T which equals (22.5 times 10 to the negative 6 per degree Celsius) times (negative 70 degrees Celsius) which equals negative 0.001575 m m per m m.">
            <a:extLst>
              <a:ext uri="{FF2B5EF4-FFF2-40B4-BE49-F238E27FC236}">
                <a16:creationId xmlns:a16="http://schemas.microsoft.com/office/drawing/2014/main" id="{F38A58D7-63EB-4D41-9D81-DAB90119D136}"/>
              </a:ext>
            </a:extLst>
          </p:cNvPr>
          <p:cNvGraphicFramePr>
            <a:graphicFrameLocks noGrp="1" noChangeAspect="1"/>
          </p:cNvGraphicFramePr>
          <p:nvPr>
            <p:ph sz="quarter" idx="21"/>
            <p:extLst/>
          </p:nvPr>
        </p:nvGraphicFramePr>
        <p:xfrm>
          <a:off x="1216863" y="5348042"/>
          <a:ext cx="6710275" cy="469662"/>
        </p:xfrm>
        <a:graphic>
          <a:graphicData uri="http://schemas.openxmlformats.org/presentationml/2006/ole">
            <mc:AlternateContent xmlns:mc="http://schemas.openxmlformats.org/markup-compatibility/2006">
              <mc:Choice xmlns:v="urn:schemas-microsoft-com:vml" Requires="v">
                <p:oleObj spid="_x0000_s106554" name="Equation" r:id="rId7" imgW="7277040" imgH="507960" progId="Equation.DSMT4">
                  <p:embed/>
                </p:oleObj>
              </mc:Choice>
              <mc:Fallback>
                <p:oleObj name="Equation" r:id="rId7" imgW="7277040" imgH="507960" progId="Equation.DSMT4">
                  <p:embed/>
                  <p:pic>
                    <p:nvPicPr>
                      <p:cNvPr id="15" name="Content Placeholder 14" descr="Epsilon subscript T equals alpha times delta T which equals (22.5 times 10 to the negative 6 per degree Celsius) times (negative 70 degrees Celsius) which equals negative 0.001575 m m per m m.">
                        <a:extLst>
                          <a:ext uri="{FF2B5EF4-FFF2-40B4-BE49-F238E27FC236}">
                            <a16:creationId xmlns:a16="http://schemas.microsoft.com/office/drawing/2014/main" id="{F38A58D7-63EB-4D41-9D81-DAB90119D136}"/>
                          </a:ext>
                        </a:extLst>
                      </p:cNvPr>
                      <p:cNvPicPr/>
                      <p:nvPr/>
                    </p:nvPicPr>
                    <p:blipFill>
                      <a:blip r:embed="rId8"/>
                      <a:stretch>
                        <a:fillRect/>
                      </a:stretch>
                    </p:blipFill>
                    <p:spPr>
                      <a:xfrm>
                        <a:off x="1216863" y="5348042"/>
                        <a:ext cx="6710275" cy="469662"/>
                      </a:xfrm>
                      <a:prstGeom prst="rect">
                        <a:avLst/>
                      </a:prstGeom>
                    </p:spPr>
                  </p:pic>
                </p:oleObj>
              </mc:Fallback>
            </mc:AlternateContent>
          </a:graphicData>
        </a:graphic>
      </p:graphicFrame>
    </p:spTree>
    <p:extLst>
      <p:ext uri="{BB962C8B-B14F-4D97-AF65-F5344CB8AC3E}">
        <p14:creationId xmlns:p14="http://schemas.microsoft.com/office/powerpoint/2010/main" val="31380675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C29B-333F-450F-9269-9990A09D25C6}"/>
              </a:ext>
            </a:extLst>
          </p:cNvPr>
          <p:cNvSpPr>
            <a:spLocks noGrp="1"/>
          </p:cNvSpPr>
          <p:nvPr>
            <p:ph type="title"/>
          </p:nvPr>
        </p:nvSpPr>
        <p:spPr>
          <a:xfrm>
            <a:off x="304800" y="762001"/>
            <a:ext cx="8534400" cy="747399"/>
          </a:xfrm>
        </p:spPr>
        <p:txBody>
          <a:bodyPr>
            <a:noAutofit/>
          </a:bodyPr>
          <a:lstStyle/>
          <a:p>
            <a:r>
              <a:rPr lang="en-US" sz="3600" dirty="0">
                <a:latin typeface="Times New Roman" panose="02020603050405020304" pitchFamily="18" charset="0"/>
                <a:cs typeface="Times New Roman" panose="02020603050405020304" pitchFamily="18" charset="0"/>
              </a:rPr>
              <a:t>Example Problem 2.3–2</a:t>
            </a:r>
          </a:p>
        </p:txBody>
      </p:sp>
      <p:sp>
        <p:nvSpPr>
          <p:cNvPr id="3" name="Content Placeholder 2">
            <a:extLst>
              <a:ext uri="{FF2B5EF4-FFF2-40B4-BE49-F238E27FC236}">
                <a16:creationId xmlns:a16="http://schemas.microsoft.com/office/drawing/2014/main" id="{BDAD2CC4-F479-4E93-B9D4-E7646558B263}"/>
              </a:ext>
            </a:extLst>
          </p:cNvPr>
          <p:cNvSpPr>
            <a:spLocks noGrp="1"/>
          </p:cNvSpPr>
          <p:nvPr>
            <p:ph sz="quarter" idx="16"/>
          </p:nvPr>
        </p:nvSpPr>
        <p:spPr>
          <a:xfrm>
            <a:off x="304800" y="1828800"/>
            <a:ext cx="7772400" cy="397565"/>
          </a:xfrm>
        </p:spPr>
        <p:txBody>
          <a:bodyPr/>
          <a:lstStyle/>
          <a:p>
            <a:r>
              <a:rPr lang="en-US" sz="2400" dirty="0">
                <a:latin typeface="Times New Roman"/>
                <a:ea typeface="Times New Roman"/>
              </a:rPr>
              <a:t>A cast iron pipe has an inside diameter of </a:t>
            </a:r>
            <a:r>
              <a:rPr lang="en-US" sz="2400" i="1" dirty="0">
                <a:latin typeface="Times New Roman"/>
                <a:ea typeface="Times New Roman"/>
              </a:rPr>
              <a:t>d</a:t>
            </a:r>
            <a:r>
              <a:rPr lang="en-US" sz="2400" dirty="0">
                <a:latin typeface="Times New Roman"/>
                <a:ea typeface="Times New Roman"/>
              </a:rPr>
              <a:t> = 208 mm and an</a:t>
            </a:r>
            <a:endParaRPr lang="en-US" sz="24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A4383888-48C1-417B-ACEA-BDC837B92F6C}"/>
              </a:ext>
            </a:extLst>
          </p:cNvPr>
          <p:cNvSpPr>
            <a:spLocks noGrp="1"/>
          </p:cNvSpPr>
          <p:nvPr>
            <p:ph sz="quarter" idx="17"/>
          </p:nvPr>
        </p:nvSpPr>
        <p:spPr>
          <a:xfrm>
            <a:off x="304802" y="2250253"/>
            <a:ext cx="8627164" cy="723680"/>
          </a:xfrm>
        </p:spPr>
        <p:txBody>
          <a:bodyPr/>
          <a:lstStyle/>
          <a:p>
            <a:r>
              <a:rPr lang="en-US" sz="2400" dirty="0">
                <a:latin typeface="Times New Roman"/>
                <a:ea typeface="Times New Roman"/>
              </a:rPr>
              <a:t>outside diameter of </a:t>
            </a:r>
            <a:r>
              <a:rPr lang="en-US" sz="2400" i="1" dirty="0">
                <a:latin typeface="Times New Roman"/>
                <a:ea typeface="Times New Roman"/>
              </a:rPr>
              <a:t>D</a:t>
            </a:r>
            <a:r>
              <a:rPr lang="en-US" sz="2400" dirty="0">
                <a:latin typeface="Times New Roman"/>
                <a:ea typeface="Times New Roman"/>
              </a:rPr>
              <a:t> = 236 mm. The length of the pipe is </a:t>
            </a:r>
            <a:r>
              <a:rPr lang="en-US" sz="2400" i="1" dirty="0">
                <a:latin typeface="Times New Roman"/>
                <a:ea typeface="Times New Roman"/>
              </a:rPr>
              <a:t>L</a:t>
            </a:r>
            <a:r>
              <a:rPr lang="en-US" sz="2400" dirty="0">
                <a:latin typeface="Times New Roman"/>
                <a:ea typeface="Times New Roman"/>
              </a:rPr>
              <a:t> = 3.0 m. The coefficient of thermal expansion for cast iron is</a:t>
            </a:r>
            <a:endParaRPr lang="en-US" sz="2400" dirty="0"/>
          </a:p>
        </p:txBody>
      </p:sp>
      <p:graphicFrame>
        <p:nvGraphicFramePr>
          <p:cNvPr id="18" name="Content Placeholder 17" descr="Alpha subscript I equals 12.1 times 10 to the negative 6 per degree Celsius.">
            <a:extLst>
              <a:ext uri="{FF2B5EF4-FFF2-40B4-BE49-F238E27FC236}">
                <a16:creationId xmlns:a16="http://schemas.microsoft.com/office/drawing/2014/main" id="{781934FC-8F3F-4314-84F3-E8E42AB767D2}"/>
              </a:ext>
            </a:extLst>
          </p:cNvPr>
          <p:cNvGraphicFramePr>
            <a:graphicFrameLocks noGrp="1" noChangeAspect="1"/>
          </p:cNvGraphicFramePr>
          <p:nvPr>
            <p:ph sz="quarter" idx="18"/>
            <p:extLst/>
          </p:nvPr>
        </p:nvGraphicFramePr>
        <p:xfrm>
          <a:off x="379413" y="3024609"/>
          <a:ext cx="2400300" cy="395288"/>
        </p:xfrm>
        <a:graphic>
          <a:graphicData uri="http://schemas.openxmlformats.org/presentationml/2006/ole">
            <mc:AlternateContent xmlns:mc="http://schemas.openxmlformats.org/markup-compatibility/2006">
              <mc:Choice xmlns:v="urn:schemas-microsoft-com:vml" Requires="v">
                <p:oleObj spid="_x0000_s107540" name="Equation" r:id="rId3" imgW="2539800" imgH="419040" progId="Equation.DSMT4">
                  <p:embed/>
                </p:oleObj>
              </mc:Choice>
              <mc:Fallback>
                <p:oleObj name="Equation" r:id="rId3" imgW="2539800" imgH="419040" progId="Equation.DSMT4">
                  <p:embed/>
                  <p:pic>
                    <p:nvPicPr>
                      <p:cNvPr id="18" name="Content Placeholder 17" descr="Alpha subscript I equals 12.1 times 10 to the negative 6 per degree Celsius.">
                        <a:extLst>
                          <a:ext uri="{FF2B5EF4-FFF2-40B4-BE49-F238E27FC236}">
                            <a16:creationId xmlns:a16="http://schemas.microsoft.com/office/drawing/2014/main" id="{781934FC-8F3F-4314-84F3-E8E42AB767D2}"/>
                          </a:ext>
                        </a:extLst>
                      </p:cNvPr>
                      <p:cNvPicPr/>
                      <p:nvPr/>
                    </p:nvPicPr>
                    <p:blipFill>
                      <a:blip r:embed="rId4"/>
                      <a:stretch>
                        <a:fillRect/>
                      </a:stretch>
                    </p:blipFill>
                    <p:spPr>
                      <a:xfrm>
                        <a:off x="379413" y="3024609"/>
                        <a:ext cx="2400300" cy="395288"/>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38684732-EF5C-4D10-8F6C-E2AFCAA1EB1C}"/>
              </a:ext>
            </a:extLst>
          </p:cNvPr>
          <p:cNvSpPr>
            <a:spLocks noGrp="1"/>
          </p:cNvSpPr>
          <p:nvPr>
            <p:ph sz="quarter" idx="19"/>
          </p:nvPr>
        </p:nvSpPr>
        <p:spPr>
          <a:xfrm>
            <a:off x="2855321" y="3016173"/>
            <a:ext cx="6040415" cy="426401"/>
          </a:xfrm>
        </p:spPr>
        <p:txBody>
          <a:bodyPr/>
          <a:lstStyle/>
          <a:p>
            <a:r>
              <a:rPr lang="en-US" sz="2400" dirty="0">
                <a:latin typeface="Times New Roman"/>
                <a:ea typeface="Times New Roman"/>
              </a:rPr>
              <a:t>Determine the dimension changes caused by an</a:t>
            </a:r>
            <a:endParaRPr lang="en-US" sz="2400" dirty="0"/>
          </a:p>
        </p:txBody>
      </p:sp>
      <p:sp>
        <p:nvSpPr>
          <p:cNvPr id="7" name="Content Placeholder 6">
            <a:extLst>
              <a:ext uri="{FF2B5EF4-FFF2-40B4-BE49-F238E27FC236}">
                <a16:creationId xmlns:a16="http://schemas.microsoft.com/office/drawing/2014/main" id="{3BEAB1CC-E130-4283-8377-FA69B94B49EB}"/>
              </a:ext>
            </a:extLst>
          </p:cNvPr>
          <p:cNvSpPr>
            <a:spLocks noGrp="1"/>
          </p:cNvSpPr>
          <p:nvPr>
            <p:ph sz="quarter" idx="20"/>
          </p:nvPr>
        </p:nvSpPr>
        <p:spPr>
          <a:xfrm>
            <a:off x="304800" y="3464143"/>
            <a:ext cx="4267200" cy="422593"/>
          </a:xfrm>
        </p:spPr>
        <p:txBody>
          <a:bodyPr/>
          <a:lstStyle/>
          <a:p>
            <a:r>
              <a:rPr lang="en-US" sz="2400" dirty="0">
                <a:latin typeface="Times New Roman"/>
                <a:ea typeface="Times New Roman"/>
              </a:rPr>
              <a:t>increase in temperature of 70°C.</a:t>
            </a:r>
            <a:endParaRPr lang="en-US" sz="2400" dirty="0"/>
          </a:p>
        </p:txBody>
      </p:sp>
    </p:spTree>
    <p:extLst>
      <p:ext uri="{BB962C8B-B14F-4D97-AF65-F5344CB8AC3E}">
        <p14:creationId xmlns:p14="http://schemas.microsoft.com/office/powerpoint/2010/main" val="20640566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C29B-333F-450F-9269-9990A09D25C6}"/>
              </a:ext>
            </a:extLst>
          </p:cNvPr>
          <p:cNvSpPr>
            <a:spLocks noGrp="1"/>
          </p:cNvSpPr>
          <p:nvPr>
            <p:ph type="title"/>
          </p:nvPr>
        </p:nvSpPr>
        <p:spPr>
          <a:xfrm>
            <a:off x="304800" y="762001"/>
            <a:ext cx="8534400" cy="747399"/>
          </a:xfrm>
        </p:spPr>
        <p:txBody>
          <a:bodyPr>
            <a:noAutofit/>
          </a:bodyPr>
          <a:lstStyle/>
          <a:p>
            <a:r>
              <a:rPr lang="en-US" sz="3600" dirty="0">
                <a:latin typeface="Times New Roman" panose="02020603050405020304" pitchFamily="18" charset="0"/>
                <a:cs typeface="Times New Roman" panose="02020603050405020304" pitchFamily="18" charset="0"/>
              </a:rPr>
              <a:t>Solution for Practice Problem 2.3–2</a:t>
            </a:r>
            <a:endParaRPr lang="en-US" sz="3600" dirty="0"/>
          </a:p>
        </p:txBody>
      </p:sp>
      <p:sp>
        <p:nvSpPr>
          <p:cNvPr id="3" name="Content Placeholder 2">
            <a:extLst>
              <a:ext uri="{FF2B5EF4-FFF2-40B4-BE49-F238E27FC236}">
                <a16:creationId xmlns:a16="http://schemas.microsoft.com/office/drawing/2014/main" id="{BDAD2CC4-F479-4E93-B9D4-E7646558B263}"/>
              </a:ext>
            </a:extLst>
          </p:cNvPr>
          <p:cNvSpPr>
            <a:spLocks noGrp="1"/>
          </p:cNvSpPr>
          <p:nvPr>
            <p:ph sz="quarter" idx="16"/>
          </p:nvPr>
        </p:nvSpPr>
        <p:spPr>
          <a:xfrm>
            <a:off x="304800" y="1828799"/>
            <a:ext cx="8534400" cy="383459"/>
          </a:xfrm>
        </p:spPr>
        <p:txBody>
          <a:bodyPr/>
          <a:lstStyle/>
          <a:p>
            <a:r>
              <a:rPr lang="en-US" sz="2400" dirty="0">
                <a:latin typeface="Times New Roman"/>
                <a:ea typeface="Times New Roman"/>
              </a:rPr>
              <a:t>A cast iron pipe has an inside diameter of </a:t>
            </a:r>
            <a:r>
              <a:rPr lang="en-US" sz="2400" i="1" dirty="0">
                <a:latin typeface="Times New Roman"/>
                <a:ea typeface="Times New Roman"/>
              </a:rPr>
              <a:t>d</a:t>
            </a:r>
            <a:r>
              <a:rPr lang="en-US" sz="2400" dirty="0">
                <a:latin typeface="Times New Roman"/>
                <a:ea typeface="Times New Roman"/>
              </a:rPr>
              <a:t> = 208 mm and an</a:t>
            </a:r>
            <a:endParaRPr lang="en-US" sz="24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A4383888-48C1-417B-ACEA-BDC837B92F6C}"/>
              </a:ext>
            </a:extLst>
          </p:cNvPr>
          <p:cNvSpPr>
            <a:spLocks noGrp="1"/>
          </p:cNvSpPr>
          <p:nvPr>
            <p:ph sz="quarter" idx="17"/>
          </p:nvPr>
        </p:nvSpPr>
        <p:spPr>
          <a:xfrm>
            <a:off x="304801" y="2252315"/>
            <a:ext cx="8622890" cy="702397"/>
          </a:xfrm>
        </p:spPr>
        <p:txBody>
          <a:bodyPr/>
          <a:lstStyle/>
          <a:p>
            <a:r>
              <a:rPr lang="en-US" sz="2400" dirty="0">
                <a:latin typeface="Times New Roman"/>
                <a:ea typeface="Times New Roman"/>
              </a:rPr>
              <a:t>outside diameter of </a:t>
            </a:r>
            <a:r>
              <a:rPr lang="en-US" sz="2400" i="1" dirty="0">
                <a:latin typeface="Times New Roman"/>
                <a:ea typeface="Times New Roman"/>
              </a:rPr>
              <a:t>D</a:t>
            </a:r>
            <a:r>
              <a:rPr lang="en-US" sz="2400" dirty="0">
                <a:latin typeface="Times New Roman"/>
                <a:ea typeface="Times New Roman"/>
              </a:rPr>
              <a:t> = 236 mm. The length of the pipe is </a:t>
            </a:r>
            <a:r>
              <a:rPr lang="en-US" sz="2400" i="1" dirty="0">
                <a:latin typeface="Times New Roman"/>
                <a:ea typeface="Times New Roman"/>
              </a:rPr>
              <a:t>L</a:t>
            </a:r>
            <a:r>
              <a:rPr lang="en-US" sz="2400" dirty="0">
                <a:latin typeface="Times New Roman"/>
                <a:ea typeface="Times New Roman"/>
              </a:rPr>
              <a:t> = 3.0 m. The coefficient of thermal expansion for cast iron is</a:t>
            </a:r>
            <a:endParaRPr lang="en-US" sz="2400" dirty="0"/>
          </a:p>
        </p:txBody>
      </p:sp>
      <p:graphicFrame>
        <p:nvGraphicFramePr>
          <p:cNvPr id="18" name="Content Placeholder 17" descr="Alpha subscript I equals 12.1 times 10 to the negative 6 per degree Celsius.">
            <a:extLst>
              <a:ext uri="{FF2B5EF4-FFF2-40B4-BE49-F238E27FC236}">
                <a16:creationId xmlns:a16="http://schemas.microsoft.com/office/drawing/2014/main" id="{781934FC-8F3F-4314-84F3-E8E42AB767D2}"/>
              </a:ext>
            </a:extLst>
          </p:cNvPr>
          <p:cNvGraphicFramePr>
            <a:graphicFrameLocks noGrp="1" noChangeAspect="1"/>
          </p:cNvGraphicFramePr>
          <p:nvPr>
            <p:ph sz="quarter" idx="18"/>
            <p:extLst/>
          </p:nvPr>
        </p:nvGraphicFramePr>
        <p:xfrm>
          <a:off x="392651" y="3033165"/>
          <a:ext cx="2375123" cy="391896"/>
        </p:xfrm>
        <a:graphic>
          <a:graphicData uri="http://schemas.openxmlformats.org/presentationml/2006/ole">
            <mc:AlternateContent xmlns:mc="http://schemas.openxmlformats.org/markup-compatibility/2006">
              <mc:Choice xmlns:v="urn:schemas-microsoft-com:vml" Requires="v">
                <p:oleObj spid="_x0000_s108636" name="Equation" r:id="rId3" imgW="2539800" imgH="419040" progId="Equation.DSMT4">
                  <p:embed/>
                </p:oleObj>
              </mc:Choice>
              <mc:Fallback>
                <p:oleObj name="Equation" r:id="rId3" imgW="2539800" imgH="419040" progId="Equation.DSMT4">
                  <p:embed/>
                  <p:pic>
                    <p:nvPicPr>
                      <p:cNvPr id="18" name="Content Placeholder 17" descr="Alpha subscript I equals 12.1 times 10 to the negative 6 per degree Celsius.">
                        <a:extLst>
                          <a:ext uri="{FF2B5EF4-FFF2-40B4-BE49-F238E27FC236}">
                            <a16:creationId xmlns:a16="http://schemas.microsoft.com/office/drawing/2014/main" id="{781934FC-8F3F-4314-84F3-E8E42AB767D2}"/>
                          </a:ext>
                        </a:extLst>
                      </p:cNvPr>
                      <p:cNvPicPr/>
                      <p:nvPr/>
                    </p:nvPicPr>
                    <p:blipFill>
                      <a:blip r:embed="rId4"/>
                      <a:stretch>
                        <a:fillRect/>
                      </a:stretch>
                    </p:blipFill>
                    <p:spPr>
                      <a:xfrm>
                        <a:off x="392651" y="3033165"/>
                        <a:ext cx="2375123" cy="391896"/>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38684732-EF5C-4D10-8F6C-E2AFCAA1EB1C}"/>
              </a:ext>
            </a:extLst>
          </p:cNvPr>
          <p:cNvSpPr>
            <a:spLocks noGrp="1"/>
          </p:cNvSpPr>
          <p:nvPr>
            <p:ph sz="quarter" idx="19"/>
          </p:nvPr>
        </p:nvSpPr>
        <p:spPr>
          <a:xfrm>
            <a:off x="2855321" y="3015120"/>
            <a:ext cx="6040415" cy="396672"/>
          </a:xfrm>
        </p:spPr>
        <p:txBody>
          <a:bodyPr/>
          <a:lstStyle/>
          <a:p>
            <a:r>
              <a:rPr lang="en-US" sz="2400" dirty="0">
                <a:latin typeface="Times New Roman"/>
                <a:ea typeface="Times New Roman"/>
              </a:rPr>
              <a:t>Determine the dimension changes caused by an</a:t>
            </a:r>
            <a:endParaRPr lang="en-US" sz="2400" dirty="0"/>
          </a:p>
        </p:txBody>
      </p:sp>
      <p:sp>
        <p:nvSpPr>
          <p:cNvPr id="7" name="Content Placeholder 6">
            <a:extLst>
              <a:ext uri="{FF2B5EF4-FFF2-40B4-BE49-F238E27FC236}">
                <a16:creationId xmlns:a16="http://schemas.microsoft.com/office/drawing/2014/main" id="{3BEAB1CC-E130-4283-8377-FA69B94B49EB}"/>
              </a:ext>
            </a:extLst>
          </p:cNvPr>
          <p:cNvSpPr>
            <a:spLocks noGrp="1"/>
          </p:cNvSpPr>
          <p:nvPr>
            <p:ph sz="quarter" idx="20"/>
          </p:nvPr>
        </p:nvSpPr>
        <p:spPr>
          <a:xfrm>
            <a:off x="304800" y="3465153"/>
            <a:ext cx="4267200" cy="384175"/>
          </a:xfrm>
        </p:spPr>
        <p:txBody>
          <a:bodyPr/>
          <a:lstStyle/>
          <a:p>
            <a:r>
              <a:rPr lang="en-US" sz="2400" dirty="0">
                <a:latin typeface="Times New Roman"/>
                <a:ea typeface="Times New Roman"/>
              </a:rPr>
              <a:t>increase in temperature of 70°C.</a:t>
            </a:r>
            <a:endParaRPr lang="en-US" sz="2400" dirty="0"/>
          </a:p>
        </p:txBody>
      </p:sp>
      <p:graphicFrame>
        <p:nvGraphicFramePr>
          <p:cNvPr id="20" name="Content Placeholder 19" descr="Epsilon subscript T equals alpha times delta T which equals (12.1 times 10 to the negative 6 per degree Celsius) times (70 degrees Celsius) which equals 0.000847 m m per m m.">
            <a:extLst>
              <a:ext uri="{FF2B5EF4-FFF2-40B4-BE49-F238E27FC236}">
                <a16:creationId xmlns:a16="http://schemas.microsoft.com/office/drawing/2014/main" id="{32F45EF2-1CD7-49A3-93DB-AD7DD9C2CD50}"/>
              </a:ext>
            </a:extLst>
          </p:cNvPr>
          <p:cNvGraphicFramePr>
            <a:graphicFrameLocks noGrp="1" noChangeAspect="1"/>
          </p:cNvGraphicFramePr>
          <p:nvPr>
            <p:ph sz="quarter" idx="21"/>
            <p:extLst/>
          </p:nvPr>
        </p:nvGraphicFramePr>
        <p:xfrm>
          <a:off x="1543026" y="3953678"/>
          <a:ext cx="6057949" cy="446258"/>
        </p:xfrm>
        <a:graphic>
          <a:graphicData uri="http://schemas.openxmlformats.org/presentationml/2006/ole">
            <mc:AlternateContent xmlns:mc="http://schemas.openxmlformats.org/markup-compatibility/2006">
              <mc:Choice xmlns:v="urn:schemas-microsoft-com:vml" Requires="v">
                <p:oleObj spid="_x0000_s108637" name="Equation" r:id="rId5" imgW="6895800" imgH="507960" progId="Equation.DSMT4">
                  <p:embed/>
                </p:oleObj>
              </mc:Choice>
              <mc:Fallback>
                <p:oleObj name="Equation" r:id="rId5" imgW="6895800" imgH="507960" progId="Equation.DSMT4">
                  <p:embed/>
                  <p:pic>
                    <p:nvPicPr>
                      <p:cNvPr id="20" name="Content Placeholder 19" descr="Epsilon subscript T equals alpha times delta T which equals (12.1 times 10 to the negative 6 per degree Celsius) times (70 degrees Celsius) which equals 0.000847 m m per m m.">
                        <a:extLst>
                          <a:ext uri="{FF2B5EF4-FFF2-40B4-BE49-F238E27FC236}">
                            <a16:creationId xmlns:a16="http://schemas.microsoft.com/office/drawing/2014/main" id="{32F45EF2-1CD7-49A3-93DB-AD7DD9C2CD50}"/>
                          </a:ext>
                        </a:extLst>
                      </p:cNvPr>
                      <p:cNvPicPr/>
                      <p:nvPr/>
                    </p:nvPicPr>
                    <p:blipFill>
                      <a:blip r:embed="rId6"/>
                      <a:stretch>
                        <a:fillRect/>
                      </a:stretch>
                    </p:blipFill>
                    <p:spPr>
                      <a:xfrm>
                        <a:off x="1543026" y="3953678"/>
                        <a:ext cx="6057949" cy="446258"/>
                      </a:xfrm>
                      <a:prstGeom prst="rect">
                        <a:avLst/>
                      </a:prstGeom>
                    </p:spPr>
                  </p:pic>
                </p:oleObj>
              </mc:Fallback>
            </mc:AlternateContent>
          </a:graphicData>
        </a:graphic>
      </p:graphicFrame>
      <p:sp>
        <p:nvSpPr>
          <p:cNvPr id="9" name="Content Placeholder 8">
            <a:extLst>
              <a:ext uri="{FF2B5EF4-FFF2-40B4-BE49-F238E27FC236}">
                <a16:creationId xmlns:a16="http://schemas.microsoft.com/office/drawing/2014/main" id="{28669CE7-DB82-468D-8D95-82122E05223D}"/>
              </a:ext>
            </a:extLst>
          </p:cNvPr>
          <p:cNvSpPr>
            <a:spLocks noGrp="1"/>
          </p:cNvSpPr>
          <p:nvPr>
            <p:ph sz="quarter" idx="22"/>
          </p:nvPr>
        </p:nvSpPr>
        <p:spPr>
          <a:xfrm>
            <a:off x="304800" y="4441624"/>
            <a:ext cx="8077200" cy="368808"/>
          </a:xfrm>
        </p:spPr>
        <p:txBody>
          <a:bodyPr/>
          <a:lstStyle/>
          <a:p>
            <a:r>
              <a:rPr lang="en-US" sz="2200" dirty="0">
                <a:latin typeface="Times New Roman"/>
                <a:ea typeface="Times New Roman"/>
              </a:rPr>
              <a:t>The dimension changes caused by a temperature increase of 70°C are</a:t>
            </a:r>
          </a:p>
        </p:txBody>
      </p:sp>
      <p:graphicFrame>
        <p:nvGraphicFramePr>
          <p:cNvPr id="22" name="Content Placeholder 21" descr="Delta upper case D equals epsilon subscript T times upper case D which equals (0.000847 m m per m m) times (236 m m) which equals 0.1999 m m.">
            <a:extLst>
              <a:ext uri="{FF2B5EF4-FFF2-40B4-BE49-F238E27FC236}">
                <a16:creationId xmlns:a16="http://schemas.microsoft.com/office/drawing/2014/main" id="{B5DD6AB1-714C-4858-9C26-694F4E3E3682}"/>
              </a:ext>
            </a:extLst>
          </p:cNvPr>
          <p:cNvGraphicFramePr>
            <a:graphicFrameLocks noGrp="1" noChangeAspect="1"/>
          </p:cNvGraphicFramePr>
          <p:nvPr>
            <p:ph sz="quarter" idx="23"/>
            <p:extLst/>
          </p:nvPr>
        </p:nvGraphicFramePr>
        <p:xfrm>
          <a:off x="1329311" y="4875502"/>
          <a:ext cx="6485378" cy="424707"/>
        </p:xfrm>
        <a:graphic>
          <a:graphicData uri="http://schemas.openxmlformats.org/presentationml/2006/ole">
            <mc:AlternateContent xmlns:mc="http://schemas.openxmlformats.org/markup-compatibility/2006">
              <mc:Choice xmlns:v="urn:schemas-microsoft-com:vml" Requires="v">
                <p:oleObj spid="_x0000_s108638" name="Equation" r:id="rId7" imgW="7175160" imgH="469800" progId="Equation.DSMT4">
                  <p:embed/>
                </p:oleObj>
              </mc:Choice>
              <mc:Fallback>
                <p:oleObj name="Equation" r:id="rId7" imgW="7175160" imgH="469800" progId="Equation.DSMT4">
                  <p:embed/>
                  <p:pic>
                    <p:nvPicPr>
                      <p:cNvPr id="22" name="Content Placeholder 21" descr="Delta upper case D equals epsilon subscript T times upper case D which equals (0.000847 m m per m m) times (236 m m) which equals 0.1999 m m.">
                        <a:extLst>
                          <a:ext uri="{FF2B5EF4-FFF2-40B4-BE49-F238E27FC236}">
                            <a16:creationId xmlns:a16="http://schemas.microsoft.com/office/drawing/2014/main" id="{B5DD6AB1-714C-4858-9C26-694F4E3E3682}"/>
                          </a:ext>
                        </a:extLst>
                      </p:cNvPr>
                      <p:cNvPicPr/>
                      <p:nvPr/>
                    </p:nvPicPr>
                    <p:blipFill>
                      <a:blip r:embed="rId8"/>
                      <a:stretch>
                        <a:fillRect/>
                      </a:stretch>
                    </p:blipFill>
                    <p:spPr>
                      <a:xfrm>
                        <a:off x="1329311" y="4875502"/>
                        <a:ext cx="6485378" cy="424707"/>
                      </a:xfrm>
                      <a:prstGeom prst="rect">
                        <a:avLst/>
                      </a:prstGeom>
                    </p:spPr>
                  </p:pic>
                </p:oleObj>
              </mc:Fallback>
            </mc:AlternateContent>
          </a:graphicData>
        </a:graphic>
      </p:graphicFrame>
      <p:graphicFrame>
        <p:nvGraphicFramePr>
          <p:cNvPr id="25" name="Content Placeholder 24" descr="Delta lower case d equals epsilon subscript T times lower case d which equals (0.000847 m m per m m) times (208 m m) which equals 0.1762 m m.&#10;">
            <a:extLst>
              <a:ext uri="{FF2B5EF4-FFF2-40B4-BE49-F238E27FC236}">
                <a16:creationId xmlns:a16="http://schemas.microsoft.com/office/drawing/2014/main" id="{BEAC25FF-FED9-443D-86D8-F333FE172F23}"/>
              </a:ext>
            </a:extLst>
          </p:cNvPr>
          <p:cNvGraphicFramePr>
            <a:graphicFrameLocks noGrp="1" noChangeAspect="1"/>
          </p:cNvGraphicFramePr>
          <p:nvPr>
            <p:ph sz="quarter" idx="24"/>
            <p:extLst/>
          </p:nvPr>
        </p:nvGraphicFramePr>
        <p:xfrm>
          <a:off x="1370454" y="5341172"/>
          <a:ext cx="6403092" cy="425339"/>
        </p:xfrm>
        <a:graphic>
          <a:graphicData uri="http://schemas.openxmlformats.org/presentationml/2006/ole">
            <mc:AlternateContent xmlns:mc="http://schemas.openxmlformats.org/markup-compatibility/2006">
              <mc:Choice xmlns:v="urn:schemas-microsoft-com:vml" Requires="v">
                <p:oleObj spid="_x0000_s108639" name="Equation" r:id="rId9" imgW="7073640" imgH="469800" progId="Equation.DSMT4">
                  <p:embed/>
                </p:oleObj>
              </mc:Choice>
              <mc:Fallback>
                <p:oleObj name="Equation" r:id="rId9" imgW="7073640" imgH="469800" progId="Equation.DSMT4">
                  <p:embed/>
                  <p:pic>
                    <p:nvPicPr>
                      <p:cNvPr id="25" name="Content Placeholder 24" descr="Delta lower case d equals epsilon subscript T times lower case d which equals (0.000847 m m per m m) times (208 m m) which equals 0.1762 m m.&#10;">
                        <a:extLst>
                          <a:ext uri="{FF2B5EF4-FFF2-40B4-BE49-F238E27FC236}">
                            <a16:creationId xmlns:a16="http://schemas.microsoft.com/office/drawing/2014/main" id="{BEAC25FF-FED9-443D-86D8-F333FE172F23}"/>
                          </a:ext>
                        </a:extLst>
                      </p:cNvPr>
                      <p:cNvPicPr/>
                      <p:nvPr/>
                    </p:nvPicPr>
                    <p:blipFill>
                      <a:blip r:embed="rId10"/>
                      <a:stretch>
                        <a:fillRect/>
                      </a:stretch>
                    </p:blipFill>
                    <p:spPr>
                      <a:xfrm>
                        <a:off x="1370454" y="5341172"/>
                        <a:ext cx="6403092" cy="425339"/>
                      </a:xfrm>
                      <a:prstGeom prst="rect">
                        <a:avLst/>
                      </a:prstGeom>
                    </p:spPr>
                  </p:pic>
                </p:oleObj>
              </mc:Fallback>
            </mc:AlternateContent>
          </a:graphicData>
        </a:graphic>
      </p:graphicFrame>
      <p:graphicFrame>
        <p:nvGraphicFramePr>
          <p:cNvPr id="27" name="Content Placeholder 26" descr="Delta L equals epsilon subscript T times L which equals (0.000847 m m per m m) times (3 meters) which equals 0.002541 m which equals 2.54 m m.">
            <a:extLst>
              <a:ext uri="{FF2B5EF4-FFF2-40B4-BE49-F238E27FC236}">
                <a16:creationId xmlns:a16="http://schemas.microsoft.com/office/drawing/2014/main" id="{E0D6F88F-69DA-4D8A-9B26-B0C7D36EBC06}"/>
              </a:ext>
            </a:extLst>
          </p:cNvPr>
          <p:cNvGraphicFramePr>
            <a:graphicFrameLocks noGrp="1" noChangeAspect="1"/>
          </p:cNvGraphicFramePr>
          <p:nvPr>
            <p:ph sz="quarter" idx="25"/>
            <p:extLst/>
          </p:nvPr>
        </p:nvGraphicFramePr>
        <p:xfrm>
          <a:off x="1222693" y="5842711"/>
          <a:ext cx="7083107" cy="405689"/>
        </p:xfrm>
        <a:graphic>
          <a:graphicData uri="http://schemas.openxmlformats.org/presentationml/2006/ole">
            <mc:AlternateContent xmlns:mc="http://schemas.openxmlformats.org/markup-compatibility/2006">
              <mc:Choice xmlns:v="urn:schemas-microsoft-com:vml" Requires="v">
                <p:oleObj spid="_x0000_s108640" name="Equation" r:id="rId11" imgW="8204040" imgH="469800" progId="Equation.DSMT4">
                  <p:embed/>
                </p:oleObj>
              </mc:Choice>
              <mc:Fallback>
                <p:oleObj name="Equation" r:id="rId11" imgW="8204040" imgH="469800" progId="Equation.DSMT4">
                  <p:embed/>
                  <p:pic>
                    <p:nvPicPr>
                      <p:cNvPr id="27" name="Content Placeholder 26" descr="Delta L equals epsilon subscript T times L which equals (0.000847 m m per m m) times (3 meters) which equals 0.002541 m which equals 2.54 m m.">
                        <a:extLst>
                          <a:ext uri="{FF2B5EF4-FFF2-40B4-BE49-F238E27FC236}">
                            <a16:creationId xmlns:a16="http://schemas.microsoft.com/office/drawing/2014/main" id="{E0D6F88F-69DA-4D8A-9B26-B0C7D36EBC06}"/>
                          </a:ext>
                        </a:extLst>
                      </p:cNvPr>
                      <p:cNvPicPr/>
                      <p:nvPr/>
                    </p:nvPicPr>
                    <p:blipFill>
                      <a:blip r:embed="rId12"/>
                      <a:stretch>
                        <a:fillRect/>
                      </a:stretch>
                    </p:blipFill>
                    <p:spPr>
                      <a:xfrm>
                        <a:off x="1222693" y="5842711"/>
                        <a:ext cx="7083107" cy="405689"/>
                      </a:xfrm>
                      <a:prstGeom prst="rect">
                        <a:avLst/>
                      </a:prstGeom>
                    </p:spPr>
                  </p:pic>
                </p:oleObj>
              </mc:Fallback>
            </mc:AlternateContent>
          </a:graphicData>
        </a:graphic>
      </p:graphicFrame>
    </p:spTree>
    <p:extLst>
      <p:ext uri="{BB962C8B-B14F-4D97-AF65-F5344CB8AC3E}">
        <p14:creationId xmlns:p14="http://schemas.microsoft.com/office/powerpoint/2010/main" val="17869393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F91D7-C5AE-413E-A998-1184D3FDA684}"/>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Example Problem 2.3–3</a:t>
            </a:r>
            <a:endParaRPr lang="en-US" sz="3600" dirty="0"/>
          </a:p>
        </p:txBody>
      </p:sp>
      <p:sp>
        <p:nvSpPr>
          <p:cNvPr id="3" name="Content Placeholder 2">
            <a:extLst>
              <a:ext uri="{FF2B5EF4-FFF2-40B4-BE49-F238E27FC236}">
                <a16:creationId xmlns:a16="http://schemas.microsoft.com/office/drawing/2014/main" id="{C749258B-59CA-4CEF-B7A3-AA6BD04AE879}"/>
              </a:ext>
            </a:extLst>
          </p:cNvPr>
          <p:cNvSpPr>
            <a:spLocks noGrp="1"/>
          </p:cNvSpPr>
          <p:nvPr>
            <p:ph sz="quarter" idx="16"/>
          </p:nvPr>
        </p:nvSpPr>
        <p:spPr>
          <a:xfrm>
            <a:off x="304800" y="1828799"/>
            <a:ext cx="8534400" cy="727588"/>
          </a:xfrm>
        </p:spPr>
        <p:txBody>
          <a:bodyPr/>
          <a:lstStyle/>
          <a:p>
            <a:r>
              <a:rPr lang="en-US" sz="2400" dirty="0">
                <a:latin typeface="Times New Roman"/>
                <a:ea typeface="Times New Roman"/>
              </a:rPr>
              <a:t>At a temperature of 40°F, a 0.08-in. gap exists between the ends of the two bars shown in Fig. </a:t>
            </a:r>
            <a:r>
              <a:rPr lang="en-US" sz="2400" dirty="0">
                <a:latin typeface="Times New Roman" panose="02020603050405020304" pitchFamily="18" charset="0"/>
                <a:ea typeface="Times New Roman" panose="02020603050405020304" pitchFamily="18" charset="0"/>
              </a:rPr>
              <a:t>E2.2</a:t>
            </a:r>
            <a:r>
              <a:rPr lang="en-US"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ea typeface="Times New Roman" panose="02020603050405020304" pitchFamily="18" charset="0"/>
              </a:rPr>
              <a:t>3</a:t>
            </a:r>
            <a:r>
              <a:rPr lang="en-US" sz="2400" dirty="0">
                <a:latin typeface="Times New Roman"/>
                <a:ea typeface="Times New Roman"/>
              </a:rPr>
              <a:t>. Bar (1) is an aluminum alloy</a:t>
            </a:r>
            <a:endParaRPr lang="en-US" sz="2400" dirty="0">
              <a:latin typeface="Times New Roman" panose="02020603050405020304" pitchFamily="18" charset="0"/>
              <a:cs typeface="Times New Roman" panose="02020603050405020304" pitchFamily="18" charset="0"/>
            </a:endParaRPr>
          </a:p>
        </p:txBody>
      </p:sp>
      <p:graphicFrame>
        <p:nvGraphicFramePr>
          <p:cNvPr id="14" name="Content Placeholder 13" descr="Alpha equals 12.5 times 10 to the negative 6 per degree Fahrenheit.">
            <a:extLst>
              <a:ext uri="{FF2B5EF4-FFF2-40B4-BE49-F238E27FC236}">
                <a16:creationId xmlns:a16="http://schemas.microsoft.com/office/drawing/2014/main" id="{81BCC5C6-8C6D-4AF1-9548-824B64914493}"/>
              </a:ext>
            </a:extLst>
          </p:cNvPr>
          <p:cNvGraphicFramePr>
            <a:graphicFrameLocks noGrp="1" noChangeAspect="1"/>
          </p:cNvGraphicFramePr>
          <p:nvPr>
            <p:ph sz="quarter" idx="17"/>
            <p:extLst/>
          </p:nvPr>
        </p:nvGraphicFramePr>
        <p:xfrm>
          <a:off x="410622" y="2605971"/>
          <a:ext cx="2408778" cy="432197"/>
        </p:xfrm>
        <a:graphic>
          <a:graphicData uri="http://schemas.openxmlformats.org/presentationml/2006/ole">
            <mc:AlternateContent xmlns:mc="http://schemas.openxmlformats.org/markup-compatibility/2006">
              <mc:Choice xmlns:v="urn:schemas-microsoft-com:vml" Requires="v">
                <p:oleObj spid="_x0000_s109606" name="Equation" r:id="rId3" imgW="2831760" imgH="507960" progId="Equation.DSMT4">
                  <p:embed/>
                </p:oleObj>
              </mc:Choice>
              <mc:Fallback>
                <p:oleObj name="Equation" r:id="rId3" imgW="2831760" imgH="507960" progId="Equation.DSMT4">
                  <p:embed/>
                  <p:pic>
                    <p:nvPicPr>
                      <p:cNvPr id="14" name="Content Placeholder 13" descr="Alpha equals 12.5 times 10 to the negative 6 per degree Fahrenheit.">
                        <a:extLst>
                          <a:ext uri="{FF2B5EF4-FFF2-40B4-BE49-F238E27FC236}">
                            <a16:creationId xmlns:a16="http://schemas.microsoft.com/office/drawing/2014/main" id="{81BCC5C6-8C6D-4AF1-9548-824B64914493}"/>
                          </a:ext>
                        </a:extLst>
                      </p:cNvPr>
                      <p:cNvPicPr/>
                      <p:nvPr/>
                    </p:nvPicPr>
                    <p:blipFill>
                      <a:blip r:embed="rId4"/>
                      <a:stretch>
                        <a:fillRect/>
                      </a:stretch>
                    </p:blipFill>
                    <p:spPr>
                      <a:xfrm>
                        <a:off x="410622" y="2605971"/>
                        <a:ext cx="2408778" cy="432197"/>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CCC927EC-46FD-4FCD-9F45-7FE28878E5BB}"/>
              </a:ext>
            </a:extLst>
          </p:cNvPr>
          <p:cNvSpPr>
            <a:spLocks noGrp="1"/>
          </p:cNvSpPr>
          <p:nvPr>
            <p:ph sz="quarter" idx="18"/>
          </p:nvPr>
        </p:nvSpPr>
        <p:spPr>
          <a:xfrm>
            <a:off x="2861291" y="2604588"/>
            <a:ext cx="3559173" cy="350475"/>
          </a:xfrm>
        </p:spPr>
        <p:txBody>
          <a:bodyPr/>
          <a:lstStyle/>
          <a:p>
            <a:r>
              <a:rPr lang="en-US" sz="2400" dirty="0">
                <a:ea typeface="Times New Roman"/>
              </a:rPr>
              <a:t>and bar (2) is stainless steel</a:t>
            </a:r>
            <a:endParaRPr lang="en-US" sz="2400" dirty="0"/>
          </a:p>
        </p:txBody>
      </p:sp>
      <p:graphicFrame>
        <p:nvGraphicFramePr>
          <p:cNvPr id="16" name="Content Placeholder 15" descr="Alpha equals 9.6 times 10 to the negative 6 per degree Fahrenheit.">
            <a:extLst>
              <a:ext uri="{FF2B5EF4-FFF2-40B4-BE49-F238E27FC236}">
                <a16:creationId xmlns:a16="http://schemas.microsoft.com/office/drawing/2014/main" id="{938912B2-CB4F-4B09-9CC9-306FF46E2382}"/>
              </a:ext>
            </a:extLst>
          </p:cNvPr>
          <p:cNvGraphicFramePr>
            <a:graphicFrameLocks noGrp="1" noChangeAspect="1"/>
          </p:cNvGraphicFramePr>
          <p:nvPr>
            <p:ph sz="quarter" idx="19"/>
            <p:extLst/>
          </p:nvPr>
        </p:nvGraphicFramePr>
        <p:xfrm>
          <a:off x="6449960" y="2611550"/>
          <a:ext cx="2282954" cy="430747"/>
        </p:xfrm>
        <a:graphic>
          <a:graphicData uri="http://schemas.openxmlformats.org/presentationml/2006/ole">
            <mc:AlternateContent xmlns:mc="http://schemas.openxmlformats.org/markup-compatibility/2006">
              <mc:Choice xmlns:v="urn:schemas-microsoft-com:vml" Requires="v">
                <p:oleObj spid="_x0000_s109607" name="Equation" r:id="rId5" imgW="2692080" imgH="507960" progId="Equation.DSMT4">
                  <p:embed/>
                </p:oleObj>
              </mc:Choice>
              <mc:Fallback>
                <p:oleObj name="Equation" r:id="rId5" imgW="2692080" imgH="507960" progId="Equation.DSMT4">
                  <p:embed/>
                  <p:pic>
                    <p:nvPicPr>
                      <p:cNvPr id="16" name="Content Placeholder 15" descr="Alpha equals 9.6 times 10 to the negative 6 per degree Fahrenheit.">
                        <a:extLst>
                          <a:ext uri="{FF2B5EF4-FFF2-40B4-BE49-F238E27FC236}">
                            <a16:creationId xmlns:a16="http://schemas.microsoft.com/office/drawing/2014/main" id="{938912B2-CB4F-4B09-9CC9-306FF46E2382}"/>
                          </a:ext>
                        </a:extLst>
                      </p:cNvPr>
                      <p:cNvPicPr/>
                      <p:nvPr/>
                    </p:nvPicPr>
                    <p:blipFill>
                      <a:blip r:embed="rId6"/>
                      <a:stretch>
                        <a:fillRect/>
                      </a:stretch>
                    </p:blipFill>
                    <p:spPr>
                      <a:xfrm>
                        <a:off x="6449960" y="2611550"/>
                        <a:ext cx="2282954" cy="430747"/>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A7F1D34F-212E-4B56-B02D-38D86582EFC6}"/>
              </a:ext>
            </a:extLst>
          </p:cNvPr>
          <p:cNvSpPr>
            <a:spLocks noGrp="1"/>
          </p:cNvSpPr>
          <p:nvPr>
            <p:ph sz="quarter" idx="20"/>
          </p:nvPr>
        </p:nvSpPr>
        <p:spPr>
          <a:xfrm>
            <a:off x="304800" y="3049898"/>
            <a:ext cx="8534400" cy="696190"/>
          </a:xfrm>
        </p:spPr>
        <p:txBody>
          <a:bodyPr/>
          <a:lstStyle/>
          <a:p>
            <a:r>
              <a:rPr lang="en-US" sz="2400" dirty="0">
                <a:ea typeface="Times New Roman"/>
              </a:rPr>
              <a:t>The supports at </a:t>
            </a:r>
            <a:r>
              <a:rPr lang="en-US" sz="2400" i="1" dirty="0">
                <a:ea typeface="Times New Roman"/>
              </a:rPr>
              <a:t>A</a:t>
            </a:r>
            <a:r>
              <a:rPr lang="en-US" sz="2400" dirty="0">
                <a:ea typeface="Times New Roman"/>
              </a:rPr>
              <a:t> and </a:t>
            </a:r>
            <a:r>
              <a:rPr lang="en-US" sz="2400" i="1" dirty="0">
                <a:ea typeface="Times New Roman"/>
              </a:rPr>
              <a:t>C</a:t>
            </a:r>
            <a:r>
              <a:rPr lang="en-US" sz="2400" dirty="0">
                <a:ea typeface="Times New Roman"/>
              </a:rPr>
              <a:t> are rigid. Determine the lowest temperature at which the two bars contact each other.</a:t>
            </a:r>
            <a:endParaRPr lang="en-US" sz="2400" dirty="0"/>
          </a:p>
        </p:txBody>
      </p:sp>
      <p:pic>
        <p:nvPicPr>
          <p:cNvPr id="17" name="Content Placeholder 16" descr="The figure shows two bars marked 1 and 2 on the left and the right. Bar 1 is fixed to a wall at a point A on its left. Bar 2 is fixed to a wall on its right at a point C. The left end of bar 2 is a point B. Bar 1 is 40 inches long and bar 2 is 55 inches long. The two bars are separated by a gap of 0.08 inches.">
            <a:extLst>
              <a:ext uri="{FF2B5EF4-FFF2-40B4-BE49-F238E27FC236}">
                <a16:creationId xmlns:a16="http://schemas.microsoft.com/office/drawing/2014/main" id="{76B275C9-E535-47C1-8E7C-D4092576C122}"/>
              </a:ext>
            </a:extLst>
          </p:cNvPr>
          <p:cNvPicPr>
            <a:picLocks noGrp="1" noChangeAspect="1"/>
          </p:cNvPicPr>
          <p:nvPr>
            <p:ph sz="quarter" idx="21"/>
          </p:nvPr>
        </p:nvPicPr>
        <p:blipFill>
          <a:blip r:embed="rId7"/>
          <a:stretch>
            <a:fillRect/>
          </a:stretch>
        </p:blipFill>
        <p:spPr>
          <a:xfrm>
            <a:off x="2643302" y="3810000"/>
            <a:ext cx="3874155" cy="2006377"/>
          </a:xfrm>
          <a:prstGeom prst="rect">
            <a:avLst/>
          </a:prstGeom>
        </p:spPr>
      </p:pic>
      <p:sp>
        <p:nvSpPr>
          <p:cNvPr id="9" name="Content Placeholder 8">
            <a:extLst>
              <a:ext uri="{FF2B5EF4-FFF2-40B4-BE49-F238E27FC236}">
                <a16:creationId xmlns:a16="http://schemas.microsoft.com/office/drawing/2014/main" id="{9AB58990-C74A-4E02-A698-A671D85D5DE5}"/>
              </a:ext>
            </a:extLst>
          </p:cNvPr>
          <p:cNvSpPr>
            <a:spLocks noGrp="1"/>
          </p:cNvSpPr>
          <p:nvPr>
            <p:ph sz="quarter" idx="22"/>
          </p:nvPr>
        </p:nvSpPr>
        <p:spPr>
          <a:xfrm>
            <a:off x="3623819" y="5887064"/>
            <a:ext cx="1938781" cy="378514"/>
          </a:xfrm>
        </p:spPr>
        <p:txBody>
          <a:bodyPr/>
          <a:lstStyle/>
          <a:p>
            <a:r>
              <a:rPr lang="en-US" sz="2400" dirty="0">
                <a:latin typeface="Times New Roman" panose="02020603050405020304" pitchFamily="18" charset="0"/>
                <a:ea typeface="Times New Roman" panose="02020603050405020304" pitchFamily="18" charset="0"/>
              </a:rPr>
              <a:t>Figure E2.2</a:t>
            </a:r>
            <a:r>
              <a:rPr lang="en-US" sz="2400"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ea typeface="Times New Roman" panose="02020603050405020304" pitchFamily="18" charset="0"/>
              </a:rPr>
              <a:t>3</a:t>
            </a:r>
            <a:endParaRPr lang="en-US" sz="2400" dirty="0"/>
          </a:p>
        </p:txBody>
      </p:sp>
    </p:spTree>
    <p:extLst>
      <p:ext uri="{BB962C8B-B14F-4D97-AF65-F5344CB8AC3E}">
        <p14:creationId xmlns:p14="http://schemas.microsoft.com/office/powerpoint/2010/main" val="26463565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1C3E3-82F8-478A-8D6F-EC7EDA84E1C0}"/>
              </a:ext>
            </a:extLst>
          </p:cNvPr>
          <p:cNvSpPr>
            <a:spLocks noGrp="1"/>
          </p:cNvSpPr>
          <p:nvPr>
            <p:ph type="title"/>
          </p:nvPr>
        </p:nvSpPr>
        <p:spPr>
          <a:xfrm>
            <a:off x="304800" y="762001"/>
            <a:ext cx="8534400" cy="685799"/>
          </a:xfrm>
        </p:spPr>
        <p:txBody>
          <a:bodyPr>
            <a:normAutofit/>
          </a:bodyPr>
          <a:lstStyle/>
          <a:p>
            <a:r>
              <a:rPr lang="en-US" sz="3600" dirty="0">
                <a:latin typeface="Times New Roman" panose="02020603050405020304" pitchFamily="18" charset="0"/>
                <a:cs typeface="Times New Roman" panose="02020603050405020304" pitchFamily="18" charset="0"/>
              </a:rPr>
              <a:t>Solution for Practice Problem 2.3–3 </a:t>
            </a:r>
            <a:endParaRPr lang="en-US" sz="3600" dirty="0"/>
          </a:p>
        </p:txBody>
      </p:sp>
      <p:sp>
        <p:nvSpPr>
          <p:cNvPr id="3" name="Content Placeholder 2">
            <a:extLst>
              <a:ext uri="{FF2B5EF4-FFF2-40B4-BE49-F238E27FC236}">
                <a16:creationId xmlns:a16="http://schemas.microsoft.com/office/drawing/2014/main" id="{35F2394D-5872-40C0-92C3-055C9B424A7D}"/>
              </a:ext>
            </a:extLst>
          </p:cNvPr>
          <p:cNvSpPr>
            <a:spLocks noGrp="1"/>
          </p:cNvSpPr>
          <p:nvPr>
            <p:ph sz="quarter" idx="16"/>
          </p:nvPr>
        </p:nvSpPr>
        <p:spPr>
          <a:xfrm>
            <a:off x="304800" y="1828800"/>
            <a:ext cx="8534400" cy="762000"/>
          </a:xfrm>
        </p:spPr>
        <p:txBody>
          <a:bodyPr/>
          <a:lstStyle/>
          <a:p>
            <a:pPr>
              <a:tabLst>
                <a:tab pos="228600" algn="l"/>
                <a:tab pos="3086100" algn="r"/>
              </a:tabLst>
            </a:pPr>
            <a:r>
              <a:rPr lang="en-US" sz="2400" dirty="0">
                <a:latin typeface="Times New Roman"/>
                <a:ea typeface="Times New Roman"/>
              </a:rPr>
              <a:t>Write expressions for the temperature-induced deformations and set this equal to the 0.08-in. gap:</a:t>
            </a:r>
            <a:r>
              <a:rPr lang="en-US" sz="2400" dirty="0"/>
              <a:t> </a:t>
            </a:r>
          </a:p>
        </p:txBody>
      </p:sp>
      <p:graphicFrame>
        <p:nvGraphicFramePr>
          <p:cNvPr id="16" name="Content Placeholder 15" descr="Alpha subscript 1 times delta T times L subscript 1 plus alpha subscript 2 times delta T times L subscript 2 equals 0.08 inch. Delta T open bracket  alpha subscript 1 times L subscript 1 plus alpha subscript 2 times L subscript 2 close bracket equals 0.08 inch. Therefore delta T equals 0.08 inch over the sum of alpha subscript 1 times L subscript 1 and alpha subscript 2 times L subscript 2 which equals 0.08 inch over the sum of (12.5 times 10 to the negative 6 per degree Fahrenheit) times (40 inches) and (9.6 times 10 to the negative 6 per degree Fahrenheit) times (55 inches) which equals 77.821 degrees Fahrenheit.">
            <a:extLst>
              <a:ext uri="{FF2B5EF4-FFF2-40B4-BE49-F238E27FC236}">
                <a16:creationId xmlns:a16="http://schemas.microsoft.com/office/drawing/2014/main" id="{A3B8DC01-4859-447B-A852-D877BE72A8EC}"/>
              </a:ext>
            </a:extLst>
          </p:cNvPr>
          <p:cNvGraphicFramePr>
            <a:graphicFrameLocks noGrp="1" noChangeAspect="1"/>
          </p:cNvGraphicFramePr>
          <p:nvPr>
            <p:ph sz="quarter" idx="17"/>
            <p:extLst/>
          </p:nvPr>
        </p:nvGraphicFramePr>
        <p:xfrm>
          <a:off x="725149" y="2891892"/>
          <a:ext cx="7717515" cy="1449841"/>
        </p:xfrm>
        <a:graphic>
          <a:graphicData uri="http://schemas.openxmlformats.org/presentationml/2006/ole">
            <mc:AlternateContent xmlns:mc="http://schemas.openxmlformats.org/markup-compatibility/2006">
              <mc:Choice xmlns:v="urn:schemas-microsoft-com:vml" Requires="v">
                <p:oleObj spid="_x0000_s110612" name="Equation" r:id="rId3" imgW="10007280" imgH="1879560" progId="Equation.DSMT4">
                  <p:embed/>
                </p:oleObj>
              </mc:Choice>
              <mc:Fallback>
                <p:oleObj name="Equation" r:id="rId3" imgW="10007280" imgH="1879560" progId="Equation.DSMT4">
                  <p:embed/>
                  <p:pic>
                    <p:nvPicPr>
                      <p:cNvPr id="16" name="Content Placeholder 15" descr="Alpha subscript 1 times delta T times L subscript 1 plus alpha subscript 2 times delta T times L subscript 2 equals 0.08 inch. Delta T open bracket  alpha subscript 1 times L subscript 1 plus alpha subscript 2 times L subscript 2 close bracket equals 0.08 inch. Therefore delta T equals 0.08 inch over the sum of alpha subscript 1 times L subscript 1 and alpha subscript 2 times L subscript 2 which equals 0.08 inch over the sum of (12.5 times 10 to the negative 6 per degree Fahrenheit) times (40 inches) and (9.6 times 10 to the negative 6 per degree Fahrenheit) times (55 inches) which equals 77.821 degrees Fahrenheit.">
                        <a:extLst>
                          <a:ext uri="{FF2B5EF4-FFF2-40B4-BE49-F238E27FC236}">
                            <a16:creationId xmlns:a16="http://schemas.microsoft.com/office/drawing/2014/main" id="{A3B8DC01-4859-447B-A852-D877BE72A8EC}"/>
                          </a:ext>
                        </a:extLst>
                      </p:cNvPr>
                      <p:cNvPicPr/>
                      <p:nvPr/>
                    </p:nvPicPr>
                    <p:blipFill>
                      <a:blip r:embed="rId4"/>
                      <a:stretch>
                        <a:fillRect/>
                      </a:stretch>
                    </p:blipFill>
                    <p:spPr>
                      <a:xfrm>
                        <a:off x="725149" y="2891892"/>
                        <a:ext cx="7717515" cy="1449841"/>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5A12A5CA-482D-4913-92C3-86A4C66B61BD}"/>
              </a:ext>
            </a:extLst>
          </p:cNvPr>
          <p:cNvSpPr>
            <a:spLocks noGrp="1"/>
          </p:cNvSpPr>
          <p:nvPr>
            <p:ph sz="quarter" idx="18"/>
          </p:nvPr>
        </p:nvSpPr>
        <p:spPr>
          <a:xfrm>
            <a:off x="304800" y="4800600"/>
            <a:ext cx="8534400" cy="838200"/>
          </a:xfrm>
        </p:spPr>
        <p:txBody>
          <a:bodyPr/>
          <a:lstStyle/>
          <a:p>
            <a:pPr>
              <a:tabLst>
                <a:tab pos="228600" algn="l"/>
                <a:tab pos="6400800" algn="r"/>
              </a:tabLst>
            </a:pPr>
            <a:r>
              <a:rPr lang="en-US" sz="2400" dirty="0">
                <a:latin typeface="Times New Roman"/>
                <a:ea typeface="Times New Roman"/>
              </a:rPr>
              <a:t>Since the initial temperature is 40°F, the temperature at which the gap is closed is </a:t>
            </a:r>
            <a:r>
              <a:rPr lang="en-US" sz="2400" dirty="0">
                <a:solidFill>
                  <a:srgbClr val="911B21"/>
                </a:solidFill>
                <a:latin typeface="Times New Roman"/>
                <a:ea typeface="Times New Roman"/>
              </a:rPr>
              <a:t>117.8°F</a:t>
            </a:r>
            <a:r>
              <a:rPr lang="en-US" sz="2400" dirty="0">
                <a:solidFill>
                  <a:srgbClr val="FF0000"/>
                </a:solidFill>
                <a:latin typeface="Times New Roman"/>
                <a:ea typeface="Times New Roman"/>
              </a:rPr>
              <a:t>. </a:t>
            </a:r>
            <a:endParaRPr lang="en-US" sz="2400" dirty="0">
              <a:latin typeface="Times New Roman"/>
              <a:ea typeface="Times New Roman"/>
            </a:endParaRPr>
          </a:p>
        </p:txBody>
      </p:sp>
    </p:spTree>
    <p:extLst>
      <p:ext uri="{BB962C8B-B14F-4D97-AF65-F5344CB8AC3E}">
        <p14:creationId xmlns:p14="http://schemas.microsoft.com/office/powerpoint/2010/main" val="36663094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274" y="777241"/>
            <a:ext cx="8543926" cy="670559"/>
          </a:xfrm>
        </p:spPr>
        <p:txBody>
          <a:bodyPr/>
          <a:lstStyle/>
          <a:p>
            <a:r>
              <a:rPr lang="en-US" b="1" dirty="0"/>
              <a:t>Copyright</a:t>
            </a:r>
          </a:p>
        </p:txBody>
      </p:sp>
      <p:sp>
        <p:nvSpPr>
          <p:cNvPr id="3" name="Content Placeholder 2"/>
          <p:cNvSpPr>
            <a:spLocks noGrp="1"/>
          </p:cNvSpPr>
          <p:nvPr>
            <p:ph sz="quarter" idx="10"/>
          </p:nvPr>
        </p:nvSpPr>
        <p:spPr>
          <a:xfrm>
            <a:off x="304800" y="1752600"/>
            <a:ext cx="8534400" cy="3581400"/>
          </a:xfrm>
        </p:spPr>
        <p:txBody>
          <a:bodyPr/>
          <a:lstStyle/>
          <a:p>
            <a:r>
              <a:rPr lang="en-US" sz="2400" b="1" dirty="0"/>
              <a:t>Copyright © </a:t>
            </a:r>
            <a:r>
              <a:rPr lang="en-US" sz="2400" b="1" dirty="0" smtClean="0"/>
              <a:t>2020 </a:t>
            </a:r>
            <a:r>
              <a:rPr lang="en-US" sz="2400" b="1" dirty="0"/>
              <a:t>John Wiley &amp; Sons, Inc.</a:t>
            </a:r>
          </a:p>
          <a:p>
            <a:pPr>
              <a:lnSpc>
                <a:spcPct val="150000"/>
              </a:lnSpc>
            </a:pPr>
            <a:r>
              <a:rPr lang="en-US" sz="1800" dirty="0"/>
              <a:t>All rights reserved. Reproduction or translation of this work beyond that permitted in Section 117 of the 19</a:t>
            </a:r>
            <a:r>
              <a:rPr lang="en-US" sz="100" dirty="0"/>
              <a:t> </a:t>
            </a:r>
            <a:r>
              <a:rPr lang="en-US" sz="1800" dirty="0"/>
              <a:t>76 United States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Tree>
    <p:extLst>
      <p:ext uri="{BB962C8B-B14F-4D97-AF65-F5344CB8AC3E}">
        <p14:creationId xmlns:p14="http://schemas.microsoft.com/office/powerpoint/2010/main" val="33643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5BAEE-46EF-4BD3-B538-893BB35953EC}"/>
              </a:ext>
            </a:extLst>
          </p:cNvPr>
          <p:cNvSpPr>
            <a:spLocks noGrp="1"/>
          </p:cNvSpPr>
          <p:nvPr>
            <p:ph type="title"/>
          </p:nvPr>
        </p:nvSpPr>
        <p:spPr>
          <a:xfrm>
            <a:off x="304800" y="762001"/>
            <a:ext cx="8534400" cy="685799"/>
          </a:xfrm>
        </p:spPr>
        <p:txBody>
          <a:bodyPr>
            <a:normAutofit/>
          </a:bodyPr>
          <a:lstStyle/>
          <a:p>
            <a:r>
              <a:rPr lang="en-US" sz="3600" dirty="0">
                <a:latin typeface="Times New Roman" panose="02020603050405020304" pitchFamily="18" charset="0"/>
                <a:cs typeface="Times New Roman" panose="02020603050405020304" pitchFamily="18" charset="0"/>
              </a:rPr>
              <a:t>Example Problem 2.1–1 </a:t>
            </a:r>
          </a:p>
        </p:txBody>
      </p:sp>
      <p:sp>
        <p:nvSpPr>
          <p:cNvPr id="3" name="Content Placeholder 2">
            <a:extLst>
              <a:ext uri="{FF2B5EF4-FFF2-40B4-BE49-F238E27FC236}">
                <a16:creationId xmlns:a16="http://schemas.microsoft.com/office/drawing/2014/main" id="{EF5DFB7B-0B76-49D5-B67A-CD8D87EC7412}"/>
              </a:ext>
            </a:extLst>
          </p:cNvPr>
          <p:cNvSpPr>
            <a:spLocks noGrp="1"/>
          </p:cNvSpPr>
          <p:nvPr>
            <p:ph sz="quarter" idx="16"/>
          </p:nvPr>
        </p:nvSpPr>
        <p:spPr>
          <a:xfrm>
            <a:off x="304800" y="1828800"/>
            <a:ext cx="8534400" cy="1879600"/>
          </a:xfrm>
        </p:spPr>
        <p:txBody>
          <a:bodyPr/>
          <a:lstStyle/>
          <a:p>
            <a:r>
              <a:rPr lang="en-US" sz="2200" dirty="0">
                <a:latin typeface="Times New Roman" panose="02020603050405020304" pitchFamily="18" charset="0"/>
                <a:ea typeface="Times New Roman"/>
                <a:cs typeface="Times New Roman" panose="02020603050405020304" pitchFamily="18" charset="0"/>
              </a:rPr>
              <a:t>When an axial load is applied to the ends of the bar shown in Fig. </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E2.1</a:t>
            </a:r>
            <a:r>
              <a:rPr lang="en-US" sz="2200" dirty="0">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1</a:t>
            </a:r>
            <a:r>
              <a:rPr lang="en-US" sz="2200" dirty="0">
                <a:latin typeface="Times New Roman" panose="02020603050405020304" pitchFamily="18" charset="0"/>
                <a:ea typeface="Times New Roman"/>
                <a:cs typeface="Times New Roman" panose="02020603050405020304" pitchFamily="18" charset="0"/>
              </a:rPr>
              <a:t>, the total elongation of the bar between joints </a:t>
            </a:r>
            <a:r>
              <a:rPr lang="en-US" sz="2200" i="1" dirty="0">
                <a:latin typeface="Times New Roman" panose="02020603050405020304" pitchFamily="18" charset="0"/>
                <a:ea typeface="Times New Roman"/>
                <a:cs typeface="Times New Roman" panose="02020603050405020304" pitchFamily="18" charset="0"/>
              </a:rPr>
              <a:t>A</a:t>
            </a:r>
            <a:r>
              <a:rPr lang="en-US" sz="2200" dirty="0">
                <a:latin typeface="Times New Roman" panose="02020603050405020304" pitchFamily="18" charset="0"/>
                <a:ea typeface="Times New Roman"/>
                <a:cs typeface="Times New Roman" panose="02020603050405020304" pitchFamily="18" charset="0"/>
              </a:rPr>
              <a:t> and </a:t>
            </a:r>
            <a:r>
              <a:rPr lang="en-US" sz="2200" i="1" dirty="0">
                <a:latin typeface="Times New Roman" panose="02020603050405020304" pitchFamily="18" charset="0"/>
                <a:ea typeface="Times New Roman"/>
                <a:cs typeface="Times New Roman" panose="02020603050405020304" pitchFamily="18" charset="0"/>
              </a:rPr>
              <a:t>C</a:t>
            </a:r>
            <a:r>
              <a:rPr lang="en-US" sz="2200" dirty="0">
                <a:latin typeface="Times New Roman" panose="02020603050405020304" pitchFamily="18" charset="0"/>
                <a:ea typeface="Times New Roman"/>
                <a:cs typeface="Times New Roman" panose="02020603050405020304" pitchFamily="18" charset="0"/>
              </a:rPr>
              <a:t> is 0.15 in. In segment (2), the normal strain is measured as 1,300 </a:t>
            </a:r>
            <a:r>
              <a:rPr lang="el-GR" sz="2200" dirty="0">
                <a:latin typeface="Times New Roman" panose="02020603050405020304" pitchFamily="18" charset="0"/>
                <a:ea typeface="Times New Roman"/>
                <a:cs typeface="Times New Roman" panose="02020603050405020304" pitchFamily="18" charset="0"/>
              </a:rPr>
              <a:t>μ</a:t>
            </a:r>
            <a:r>
              <a:rPr lang="en-US" sz="2200" dirty="0">
                <a:latin typeface="Times New Roman" panose="02020603050405020304" pitchFamily="18" charset="0"/>
                <a:ea typeface="Times New Roman"/>
                <a:cs typeface="Times New Roman" panose="02020603050405020304" pitchFamily="18" charset="0"/>
              </a:rPr>
              <a:t>in./in. Determine:</a:t>
            </a:r>
          </a:p>
          <a:p>
            <a:pPr marL="457200" marR="0" lvl="1" indent="0">
              <a:spcBef>
                <a:spcPts val="1000"/>
              </a:spcBef>
              <a:spcAft>
                <a:spcPts val="0"/>
              </a:spcAft>
              <a:buNone/>
              <a:tabLst>
                <a:tab pos="457200" algn="l"/>
              </a:tabLst>
            </a:pPr>
            <a:r>
              <a:rPr lang="en-US" sz="2200" dirty="0">
                <a:solidFill>
                  <a:srgbClr val="911B21"/>
                </a:solidFill>
                <a:latin typeface="Times New Roman" panose="02020603050405020304" pitchFamily="18" charset="0"/>
                <a:ea typeface="Times New Roman"/>
                <a:cs typeface="Times New Roman" panose="02020603050405020304" pitchFamily="18" charset="0"/>
              </a:rPr>
              <a:t>(a) </a:t>
            </a:r>
            <a:r>
              <a:rPr lang="en-US" sz="2200" dirty="0">
                <a:latin typeface="Times New Roman" panose="02020603050405020304" pitchFamily="18" charset="0"/>
                <a:ea typeface="Times New Roman"/>
                <a:cs typeface="Times New Roman" panose="02020603050405020304" pitchFamily="18" charset="0"/>
              </a:rPr>
              <a:t>the elongation of segment (2).</a:t>
            </a:r>
          </a:p>
          <a:p>
            <a:pPr marL="457200" lvl="1" indent="0">
              <a:spcBef>
                <a:spcPts val="1000"/>
              </a:spcBef>
              <a:buNone/>
              <a:tabLst>
                <a:tab pos="457200" algn="l"/>
              </a:tabLst>
            </a:pPr>
            <a:r>
              <a:rPr lang="en-US" sz="2200" dirty="0">
                <a:solidFill>
                  <a:srgbClr val="911B21"/>
                </a:solidFill>
                <a:latin typeface="Times New Roman" panose="02020603050405020304" pitchFamily="18" charset="0"/>
                <a:ea typeface="Times New Roman"/>
                <a:cs typeface="Times New Roman" panose="02020603050405020304" pitchFamily="18" charset="0"/>
              </a:rPr>
              <a:t>(b) </a:t>
            </a:r>
            <a:r>
              <a:rPr lang="en-US" sz="2200" dirty="0">
                <a:latin typeface="Times New Roman" panose="02020603050405020304" pitchFamily="18" charset="0"/>
                <a:ea typeface="Times New Roman"/>
                <a:cs typeface="Times New Roman" panose="02020603050405020304" pitchFamily="18" charset="0"/>
              </a:rPr>
              <a:t>the normal strain in segment (1) of the bar</a:t>
            </a:r>
            <a:r>
              <a:rPr lang="en-US" sz="22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p:txBody>
      </p:sp>
      <p:pic>
        <p:nvPicPr>
          <p:cNvPr id="8" name="Content Placeholder 7" descr="The figure shows a bar A B C with joints at A and C. The bar consists of two sections marked 1 and 2. Section 1 between A and B is 40 inches long and section 2 between B and C is 90 inches long. The load at the joints is vector P directed away from the joints.">
            <a:extLst>
              <a:ext uri="{FF2B5EF4-FFF2-40B4-BE49-F238E27FC236}">
                <a16:creationId xmlns:a16="http://schemas.microsoft.com/office/drawing/2014/main" id="{4A4B75F4-CF4B-424D-A5A5-80E73A854613}"/>
              </a:ext>
            </a:extLst>
          </p:cNvPr>
          <p:cNvPicPr>
            <a:picLocks noGrp="1" noChangeAspect="1"/>
          </p:cNvPicPr>
          <p:nvPr>
            <p:ph sz="quarter" idx="17"/>
          </p:nvPr>
        </p:nvPicPr>
        <p:blipFill>
          <a:blip r:embed="rId2"/>
          <a:stretch>
            <a:fillRect/>
          </a:stretch>
        </p:blipFill>
        <p:spPr>
          <a:xfrm>
            <a:off x="958573" y="3778250"/>
            <a:ext cx="7226854" cy="1921063"/>
          </a:xfrm>
          <a:prstGeom prst="rect">
            <a:avLst/>
          </a:prstGeom>
        </p:spPr>
      </p:pic>
      <p:sp>
        <p:nvSpPr>
          <p:cNvPr id="11" name="Content Placeholder 10">
            <a:extLst>
              <a:ext uri="{FF2B5EF4-FFF2-40B4-BE49-F238E27FC236}">
                <a16:creationId xmlns:a16="http://schemas.microsoft.com/office/drawing/2014/main" id="{4111D084-4F37-45E0-B470-118122CC2214}"/>
              </a:ext>
            </a:extLst>
          </p:cNvPr>
          <p:cNvSpPr>
            <a:spLocks noGrp="1"/>
          </p:cNvSpPr>
          <p:nvPr>
            <p:ph sz="quarter" idx="18"/>
          </p:nvPr>
        </p:nvSpPr>
        <p:spPr>
          <a:xfrm>
            <a:off x="3657600" y="5899150"/>
            <a:ext cx="1828800" cy="349250"/>
          </a:xfrm>
        </p:spPr>
        <p:txBody>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Figure E2.1</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1</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5582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1C3E3-82F8-478A-8D6F-EC7EDA84E1C0}"/>
              </a:ext>
            </a:extLst>
          </p:cNvPr>
          <p:cNvSpPr>
            <a:spLocks noGrp="1"/>
          </p:cNvSpPr>
          <p:nvPr>
            <p:ph type="title"/>
          </p:nvPr>
        </p:nvSpPr>
        <p:spPr>
          <a:xfrm>
            <a:off x="304800" y="762001"/>
            <a:ext cx="8534400" cy="809331"/>
          </a:xfrm>
        </p:spPr>
        <p:txBody>
          <a:bodyPr>
            <a:normAutofit/>
          </a:bodyPr>
          <a:lstStyle/>
          <a:p>
            <a:r>
              <a:rPr lang="en-US" sz="3600" dirty="0">
                <a:latin typeface="Times New Roman" panose="02020603050405020304" pitchFamily="18" charset="0"/>
                <a:cs typeface="Times New Roman" panose="02020603050405020304" pitchFamily="18" charset="0"/>
              </a:rPr>
              <a:t>Solution for Example Problem 1.3–3 </a:t>
            </a:r>
            <a:endParaRPr lang="en-US" sz="3600" dirty="0"/>
          </a:p>
        </p:txBody>
      </p:sp>
      <p:sp>
        <p:nvSpPr>
          <p:cNvPr id="3" name="Content Placeholder 2">
            <a:extLst>
              <a:ext uri="{FF2B5EF4-FFF2-40B4-BE49-F238E27FC236}">
                <a16:creationId xmlns:a16="http://schemas.microsoft.com/office/drawing/2014/main" id="{35F2394D-5872-40C0-92C3-055C9B424A7D}"/>
              </a:ext>
            </a:extLst>
          </p:cNvPr>
          <p:cNvSpPr>
            <a:spLocks noGrp="1"/>
          </p:cNvSpPr>
          <p:nvPr>
            <p:ph sz="quarter" idx="16"/>
          </p:nvPr>
        </p:nvSpPr>
        <p:spPr>
          <a:xfrm>
            <a:off x="304800" y="1828800"/>
            <a:ext cx="8305800" cy="723900"/>
          </a:xfrm>
        </p:spPr>
        <p:txBody>
          <a:bodyPr/>
          <a:lstStyle/>
          <a:p>
            <a:pPr marL="398463" indent="-398463">
              <a:tabLst>
                <a:tab pos="228600" algn="l"/>
                <a:tab pos="3086100" algn="r"/>
              </a:tabLst>
            </a:pPr>
            <a:r>
              <a:rPr lang="en-US" sz="2400" dirty="0">
                <a:solidFill>
                  <a:srgbClr val="911B21"/>
                </a:solidFill>
                <a:latin typeface="Times New Roman"/>
                <a:ea typeface="Times New Roman"/>
              </a:rPr>
              <a:t>(a) </a:t>
            </a:r>
            <a:r>
              <a:rPr lang="en-US" sz="2400" dirty="0">
                <a:latin typeface="Times New Roman"/>
                <a:ea typeface="Times New Roman"/>
              </a:rPr>
              <a:t>From the definition of normal strain, the elongation in segment (2) can be computed as</a:t>
            </a:r>
            <a:endParaRPr lang="en-US" sz="2200" dirty="0"/>
          </a:p>
        </p:txBody>
      </p:sp>
      <p:graphicFrame>
        <p:nvGraphicFramePr>
          <p:cNvPr id="16" name="Content Placeholder 15" descr="Delta subscript 2 equals epsilon subscript 2 times L subscript 2 which equals (1300 times 10 to the negative 6) times (90 inches) which equals 0.1170 inches.">
            <a:extLst>
              <a:ext uri="{FF2B5EF4-FFF2-40B4-BE49-F238E27FC236}">
                <a16:creationId xmlns:a16="http://schemas.microsoft.com/office/drawing/2014/main" id="{A3B8DC01-4859-447B-A852-D877BE72A8EC}"/>
              </a:ext>
            </a:extLst>
          </p:cNvPr>
          <p:cNvGraphicFramePr>
            <a:graphicFrameLocks noGrp="1" noChangeAspect="1"/>
          </p:cNvGraphicFramePr>
          <p:nvPr>
            <p:ph sz="quarter" idx="17"/>
            <p:extLst>
              <p:ext uri="{D42A27DB-BD31-4B8C-83A1-F6EECF244321}">
                <p14:modId xmlns:p14="http://schemas.microsoft.com/office/powerpoint/2010/main" val="156568396"/>
              </p:ext>
            </p:extLst>
          </p:nvPr>
        </p:nvGraphicFramePr>
        <p:xfrm>
          <a:off x="2053086" y="2727835"/>
          <a:ext cx="5039417" cy="450062"/>
        </p:xfrm>
        <a:graphic>
          <a:graphicData uri="http://schemas.openxmlformats.org/presentationml/2006/ole">
            <mc:AlternateContent xmlns:mc="http://schemas.openxmlformats.org/markup-compatibility/2006">
              <mc:Choice xmlns:v="urn:schemas-microsoft-com:vml" Requires="v">
                <p:oleObj spid="_x0000_s78048" name="Equation" r:id="rId3" imgW="5689440" imgH="507960" progId="Equation.DSMT4">
                  <p:embed/>
                </p:oleObj>
              </mc:Choice>
              <mc:Fallback>
                <p:oleObj name="Equation" r:id="rId3" imgW="5689440" imgH="507960" progId="Equation.DSMT4">
                  <p:embed/>
                  <p:pic>
                    <p:nvPicPr>
                      <p:cNvPr id="16" name="Content Placeholder 15">
                        <a:extLst>
                          <a:ext uri="{FF2B5EF4-FFF2-40B4-BE49-F238E27FC236}">
                            <a16:creationId xmlns:a16="http://schemas.microsoft.com/office/drawing/2014/main" id="{A3B8DC01-4859-447B-A852-D877BE72A8EC}"/>
                          </a:ext>
                        </a:extLst>
                      </p:cNvPr>
                      <p:cNvPicPr/>
                      <p:nvPr/>
                    </p:nvPicPr>
                    <p:blipFill>
                      <a:blip r:embed="rId4"/>
                      <a:stretch>
                        <a:fillRect/>
                      </a:stretch>
                    </p:blipFill>
                    <p:spPr>
                      <a:xfrm>
                        <a:off x="2053086" y="2727835"/>
                        <a:ext cx="5039417" cy="450062"/>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5A12A5CA-482D-4913-92C3-86A4C66B61BD}"/>
              </a:ext>
            </a:extLst>
          </p:cNvPr>
          <p:cNvSpPr>
            <a:spLocks noGrp="1"/>
          </p:cNvSpPr>
          <p:nvPr>
            <p:ph sz="quarter" idx="18"/>
          </p:nvPr>
        </p:nvSpPr>
        <p:spPr>
          <a:xfrm>
            <a:off x="304800" y="3347001"/>
            <a:ext cx="8305800" cy="996399"/>
          </a:xfrm>
        </p:spPr>
        <p:txBody>
          <a:bodyPr/>
          <a:lstStyle/>
          <a:p>
            <a:pPr marL="398463" lvl="0" indent="-398463"/>
            <a:r>
              <a:rPr lang="en-US" sz="2400" dirty="0">
                <a:solidFill>
                  <a:srgbClr val="911B21"/>
                </a:solidFill>
                <a:latin typeface="Times New Roman"/>
                <a:ea typeface="Times New Roman"/>
              </a:rPr>
              <a:t>(b) </a:t>
            </a:r>
            <a:r>
              <a:rPr lang="en-US" sz="2400" dirty="0">
                <a:latin typeface="Times New Roman"/>
                <a:ea typeface="Times New Roman"/>
              </a:rPr>
              <a:t>The combined elongations of segments (1) and (2) is given as 0.15 in. Therefore, the elongation that occurs in segment (1) must be</a:t>
            </a:r>
            <a:r>
              <a:rPr lang="en-US" sz="2400" dirty="0"/>
              <a:t> </a:t>
            </a:r>
            <a:endParaRPr lang="en-US" altLang="en-US" sz="2400" dirty="0">
              <a:latin typeface="Times New Roman" panose="02020603050405020304" pitchFamily="18" charset="0"/>
              <a:ea typeface="Times New Roman" panose="02020603050405020304" pitchFamily="18" charset="0"/>
            </a:endParaRPr>
          </a:p>
        </p:txBody>
      </p:sp>
      <p:graphicFrame>
        <p:nvGraphicFramePr>
          <p:cNvPr id="18" name="Content Placeholder 17" descr="Delta subscript 1 equals delta subscript total minus delta subscript 2 which equals 0.15 inches minus 0.1170 inches which equals 0.0330 inches.">
            <a:extLst>
              <a:ext uri="{FF2B5EF4-FFF2-40B4-BE49-F238E27FC236}">
                <a16:creationId xmlns:a16="http://schemas.microsoft.com/office/drawing/2014/main" id="{42A704AF-92DC-4384-A15F-7A5F32B78A6C}"/>
              </a:ext>
            </a:extLst>
          </p:cNvPr>
          <p:cNvGraphicFramePr>
            <a:graphicFrameLocks noGrp="1" noChangeAspect="1"/>
          </p:cNvGraphicFramePr>
          <p:nvPr>
            <p:ph sz="quarter" idx="19"/>
            <p:extLst>
              <p:ext uri="{D42A27DB-BD31-4B8C-83A1-F6EECF244321}">
                <p14:modId xmlns:p14="http://schemas.microsoft.com/office/powerpoint/2010/main" val="440252587"/>
              </p:ext>
            </p:extLst>
          </p:nvPr>
        </p:nvGraphicFramePr>
        <p:xfrm>
          <a:off x="1905000" y="4459287"/>
          <a:ext cx="5241925" cy="341313"/>
        </p:xfrm>
        <a:graphic>
          <a:graphicData uri="http://schemas.openxmlformats.org/presentationml/2006/ole">
            <mc:AlternateContent xmlns:mc="http://schemas.openxmlformats.org/markup-compatibility/2006">
              <mc:Choice xmlns:v="urn:schemas-microsoft-com:vml" Requires="v">
                <p:oleObj spid="_x0000_s78049" name="Equation" r:id="rId5" imgW="5854680" imgH="380880" progId="Equation.DSMT4">
                  <p:embed/>
                </p:oleObj>
              </mc:Choice>
              <mc:Fallback>
                <p:oleObj name="Equation" r:id="rId5" imgW="5854680" imgH="380880" progId="Equation.DSMT4">
                  <p:embed/>
                  <p:pic>
                    <p:nvPicPr>
                      <p:cNvPr id="18" name="Content Placeholder 17">
                        <a:extLst>
                          <a:ext uri="{FF2B5EF4-FFF2-40B4-BE49-F238E27FC236}">
                            <a16:creationId xmlns:a16="http://schemas.microsoft.com/office/drawing/2014/main" id="{42A704AF-92DC-4384-A15F-7A5F32B78A6C}"/>
                          </a:ext>
                        </a:extLst>
                      </p:cNvPr>
                      <p:cNvPicPr/>
                      <p:nvPr/>
                    </p:nvPicPr>
                    <p:blipFill>
                      <a:blip r:embed="rId6"/>
                      <a:stretch>
                        <a:fillRect/>
                      </a:stretch>
                    </p:blipFill>
                    <p:spPr>
                      <a:xfrm>
                        <a:off x="1905000" y="4459287"/>
                        <a:ext cx="5241925" cy="341313"/>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14E73F42-F9FA-4014-9F26-C570CBBF78D5}"/>
              </a:ext>
            </a:extLst>
          </p:cNvPr>
          <p:cNvSpPr>
            <a:spLocks noGrp="1"/>
          </p:cNvSpPr>
          <p:nvPr>
            <p:ph sz="quarter" idx="20"/>
          </p:nvPr>
        </p:nvSpPr>
        <p:spPr>
          <a:xfrm>
            <a:off x="304800" y="4913914"/>
            <a:ext cx="6153150" cy="387548"/>
          </a:xfrm>
        </p:spPr>
        <p:txBody>
          <a:bodyPr/>
          <a:lstStyle/>
          <a:p>
            <a:pPr lvl="0"/>
            <a:r>
              <a:rPr lang="en-US" sz="2400" dirty="0">
                <a:latin typeface="Times New Roman"/>
                <a:ea typeface="Times New Roman"/>
              </a:rPr>
              <a:t>The strain in segment (1) can now be computed:</a:t>
            </a:r>
            <a:r>
              <a:rPr lang="en-US" sz="2400" dirty="0"/>
              <a:t> </a:t>
            </a:r>
            <a:endParaRPr lang="en-US" altLang="en-US" sz="2400" i="1" dirty="0">
              <a:latin typeface="Times New Roman" panose="02020603050405020304" pitchFamily="18" charset="0"/>
              <a:ea typeface="Times New Roman" panose="02020603050405020304" pitchFamily="18" charset="0"/>
            </a:endParaRPr>
          </a:p>
        </p:txBody>
      </p:sp>
      <p:graphicFrame>
        <p:nvGraphicFramePr>
          <p:cNvPr id="15" name="Content Placeholder 14" descr="Epsilon subscript 1 equals delta subscript 1 over L subscript 1 which equals 0.0330 inches over 40 inches which equals 0.000825 inches per inch which equals 825 inches per inch.">
            <a:extLst>
              <a:ext uri="{FF2B5EF4-FFF2-40B4-BE49-F238E27FC236}">
                <a16:creationId xmlns:a16="http://schemas.microsoft.com/office/drawing/2014/main" id="{F38A58D7-63EB-4D41-9D81-DAB90119D136}"/>
              </a:ext>
            </a:extLst>
          </p:cNvPr>
          <p:cNvGraphicFramePr>
            <a:graphicFrameLocks noGrp="1" noChangeAspect="1"/>
          </p:cNvGraphicFramePr>
          <p:nvPr>
            <p:ph sz="quarter" idx="21"/>
            <p:extLst>
              <p:ext uri="{D42A27DB-BD31-4B8C-83A1-F6EECF244321}">
                <p14:modId xmlns:p14="http://schemas.microsoft.com/office/powerpoint/2010/main" val="706860887"/>
              </p:ext>
            </p:extLst>
          </p:nvPr>
        </p:nvGraphicFramePr>
        <p:xfrm>
          <a:off x="2051236" y="5462880"/>
          <a:ext cx="5041529" cy="636002"/>
        </p:xfrm>
        <a:graphic>
          <a:graphicData uri="http://schemas.openxmlformats.org/presentationml/2006/ole">
            <mc:AlternateContent xmlns:mc="http://schemas.openxmlformats.org/markup-compatibility/2006">
              <mc:Choice xmlns:v="urn:schemas-microsoft-com:vml" Requires="v">
                <p:oleObj spid="_x0000_s78050" name="Equation" r:id="rId7" imgW="6337080" imgH="799920" progId="Equation.DSMT4">
                  <p:embed/>
                </p:oleObj>
              </mc:Choice>
              <mc:Fallback>
                <p:oleObj name="Equation" r:id="rId7" imgW="6337080" imgH="799920" progId="Equation.DSMT4">
                  <p:embed/>
                  <p:pic>
                    <p:nvPicPr>
                      <p:cNvPr id="15" name="Content Placeholder 14">
                        <a:extLst>
                          <a:ext uri="{FF2B5EF4-FFF2-40B4-BE49-F238E27FC236}">
                            <a16:creationId xmlns:a16="http://schemas.microsoft.com/office/drawing/2014/main" id="{F38A58D7-63EB-4D41-9D81-DAB90119D136}"/>
                          </a:ext>
                        </a:extLst>
                      </p:cNvPr>
                      <p:cNvPicPr/>
                      <p:nvPr/>
                    </p:nvPicPr>
                    <p:blipFill>
                      <a:blip r:embed="rId8"/>
                      <a:stretch>
                        <a:fillRect/>
                      </a:stretch>
                    </p:blipFill>
                    <p:spPr>
                      <a:xfrm>
                        <a:off x="2051236" y="5462880"/>
                        <a:ext cx="5041529" cy="636002"/>
                      </a:xfrm>
                      <a:prstGeom prst="rect">
                        <a:avLst/>
                      </a:prstGeom>
                    </p:spPr>
                  </p:pic>
                </p:oleObj>
              </mc:Fallback>
            </mc:AlternateContent>
          </a:graphicData>
        </a:graphic>
      </p:graphicFrame>
    </p:spTree>
    <p:extLst>
      <p:ext uri="{BB962C8B-B14F-4D97-AF65-F5344CB8AC3E}">
        <p14:creationId xmlns:p14="http://schemas.microsoft.com/office/powerpoint/2010/main" val="3364278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5BAEE-46EF-4BD3-B538-893BB35953EC}"/>
              </a:ext>
            </a:extLst>
          </p:cNvPr>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Example Problem 2.1–2 </a:t>
            </a:r>
          </a:p>
        </p:txBody>
      </p:sp>
      <p:sp>
        <p:nvSpPr>
          <p:cNvPr id="3" name="Content Placeholder 2">
            <a:extLst>
              <a:ext uri="{FF2B5EF4-FFF2-40B4-BE49-F238E27FC236}">
                <a16:creationId xmlns:a16="http://schemas.microsoft.com/office/drawing/2014/main" id="{EF5DFB7B-0B76-49D5-B67A-CD8D87EC7412}"/>
              </a:ext>
            </a:extLst>
          </p:cNvPr>
          <p:cNvSpPr>
            <a:spLocks noGrp="1"/>
          </p:cNvSpPr>
          <p:nvPr>
            <p:ph sz="quarter" idx="16"/>
          </p:nvPr>
        </p:nvSpPr>
        <p:spPr>
          <a:xfrm>
            <a:off x="304800" y="1828800"/>
            <a:ext cx="5638800" cy="2108200"/>
          </a:xfrm>
        </p:spPr>
        <p:txBody>
          <a:bodyPr/>
          <a:lstStyle/>
          <a:p>
            <a:r>
              <a:rPr lang="en-US" sz="2000" dirty="0">
                <a:latin typeface="Times New Roman" panose="02020603050405020304" pitchFamily="18" charset="0"/>
                <a:ea typeface="Times New Roman"/>
                <a:cs typeface="Times New Roman" panose="02020603050405020304" pitchFamily="18" charset="0"/>
              </a:rPr>
              <a:t>A rigid steel bar is supported by three rods, as shown in Fig. E2.1-2. There is no strain in the rods before the load </a:t>
            </a:r>
            <a:r>
              <a:rPr lang="en-US" sz="2000" i="1" dirty="0">
                <a:latin typeface="Times New Roman" panose="02020603050405020304" pitchFamily="18" charset="0"/>
                <a:ea typeface="Times New Roman"/>
                <a:cs typeface="Times New Roman" panose="02020603050405020304" pitchFamily="18" charset="0"/>
              </a:rPr>
              <a:t>P</a:t>
            </a:r>
            <a:r>
              <a:rPr lang="en-US" sz="2000" dirty="0">
                <a:latin typeface="Times New Roman" panose="02020603050405020304" pitchFamily="18" charset="0"/>
                <a:ea typeface="Times New Roman"/>
                <a:cs typeface="Times New Roman" panose="02020603050405020304" pitchFamily="18" charset="0"/>
              </a:rPr>
              <a:t> is applied. After load </a:t>
            </a:r>
            <a:r>
              <a:rPr lang="en-US" sz="2000" i="1" dirty="0">
                <a:latin typeface="Times New Roman" panose="02020603050405020304" pitchFamily="18" charset="0"/>
                <a:ea typeface="Times New Roman"/>
                <a:cs typeface="Times New Roman" panose="02020603050405020304" pitchFamily="18" charset="0"/>
              </a:rPr>
              <a:t>P</a:t>
            </a:r>
            <a:r>
              <a:rPr lang="en-US" sz="2000" dirty="0">
                <a:latin typeface="Times New Roman" panose="02020603050405020304" pitchFamily="18" charset="0"/>
                <a:ea typeface="Times New Roman"/>
                <a:cs typeface="Times New Roman" panose="02020603050405020304" pitchFamily="18" charset="0"/>
              </a:rPr>
              <a:t> is applied, the normal strain in rod (2) is 1,080 </a:t>
            </a:r>
            <a:r>
              <a:rPr lang="el-GR" sz="2000" dirty="0">
                <a:latin typeface="Times New Roman" panose="02020603050405020304" pitchFamily="18" charset="0"/>
                <a:ea typeface="Times New Roman"/>
                <a:cs typeface="Times New Roman" panose="02020603050405020304" pitchFamily="18" charset="0"/>
              </a:rPr>
              <a:t>μ</a:t>
            </a:r>
            <a:r>
              <a:rPr lang="en-US" sz="2000" dirty="0">
                <a:latin typeface="Times New Roman" panose="02020603050405020304" pitchFamily="18" charset="0"/>
                <a:ea typeface="Times New Roman"/>
                <a:cs typeface="Times New Roman" panose="02020603050405020304" pitchFamily="18" charset="0"/>
              </a:rPr>
              <a:t>in./in. Assume initial rod lengths of </a:t>
            </a:r>
            <a:r>
              <a:rPr lang="en-US" sz="2000" i="1" dirty="0">
                <a:latin typeface="Times New Roman" panose="02020603050405020304" pitchFamily="18" charset="0"/>
                <a:ea typeface="Times New Roman"/>
                <a:cs typeface="Times New Roman" panose="02020603050405020304" pitchFamily="18" charset="0"/>
              </a:rPr>
              <a:t>L</a:t>
            </a:r>
            <a:r>
              <a:rPr lang="en-US" sz="2000" baseline="-25000" dirty="0">
                <a:latin typeface="Times New Roman" panose="02020603050405020304" pitchFamily="18" charset="0"/>
                <a:ea typeface="Times New Roman"/>
                <a:cs typeface="Times New Roman" panose="02020603050405020304" pitchFamily="18" charset="0"/>
              </a:rPr>
              <a:t>1</a:t>
            </a:r>
            <a:r>
              <a:rPr lang="en-US" sz="2000" dirty="0">
                <a:latin typeface="Times New Roman" panose="02020603050405020304" pitchFamily="18" charset="0"/>
                <a:ea typeface="Times New Roman"/>
                <a:cs typeface="Times New Roman" panose="02020603050405020304" pitchFamily="18" charset="0"/>
              </a:rPr>
              <a:t> = 130 in. and </a:t>
            </a:r>
            <a:r>
              <a:rPr lang="en-US" sz="2000" i="1" dirty="0">
                <a:latin typeface="Times New Roman" panose="02020603050405020304" pitchFamily="18" charset="0"/>
                <a:ea typeface="Times New Roman"/>
                <a:cs typeface="Times New Roman" panose="02020603050405020304" pitchFamily="18" charset="0"/>
              </a:rPr>
              <a:t>L</a:t>
            </a:r>
            <a:r>
              <a:rPr lang="en-US" sz="2000" baseline="-25000" dirty="0">
                <a:latin typeface="Times New Roman" panose="02020603050405020304" pitchFamily="18" charset="0"/>
                <a:ea typeface="Times New Roman"/>
                <a:cs typeface="Times New Roman" panose="02020603050405020304" pitchFamily="18" charset="0"/>
              </a:rPr>
              <a:t>2</a:t>
            </a:r>
            <a:r>
              <a:rPr lang="en-US" sz="2000" dirty="0">
                <a:latin typeface="Times New Roman" panose="02020603050405020304" pitchFamily="18" charset="0"/>
                <a:ea typeface="Times New Roman"/>
                <a:cs typeface="Times New Roman" panose="02020603050405020304" pitchFamily="18" charset="0"/>
              </a:rPr>
              <a:t> = 75 in. Determine:</a:t>
            </a:r>
          </a:p>
          <a:p>
            <a:pPr marL="233680" marR="0" indent="-228600">
              <a:spcAft>
                <a:spcPts val="0"/>
              </a:spcAft>
            </a:pPr>
            <a:r>
              <a:rPr lang="en-US" sz="2000" dirty="0">
                <a:solidFill>
                  <a:srgbClr val="911B21"/>
                </a:solidFill>
                <a:latin typeface="Times New Roman" panose="02020603050405020304" pitchFamily="18" charset="0"/>
                <a:ea typeface="Times New Roman"/>
                <a:cs typeface="Times New Roman" panose="02020603050405020304" pitchFamily="18" charset="0"/>
              </a:rPr>
              <a:t>(a) </a:t>
            </a:r>
            <a:r>
              <a:rPr lang="en-US" sz="2000" dirty="0">
                <a:latin typeface="Times New Roman" panose="02020603050405020304" pitchFamily="18" charset="0"/>
                <a:ea typeface="Times New Roman"/>
                <a:cs typeface="Times New Roman" panose="02020603050405020304" pitchFamily="18" charset="0"/>
              </a:rPr>
              <a:t>the normal strain in rods (1).</a:t>
            </a:r>
          </a:p>
        </p:txBody>
      </p:sp>
      <p:sp>
        <p:nvSpPr>
          <p:cNvPr id="11" name="Content Placeholder 10">
            <a:extLst>
              <a:ext uri="{FF2B5EF4-FFF2-40B4-BE49-F238E27FC236}">
                <a16:creationId xmlns:a16="http://schemas.microsoft.com/office/drawing/2014/main" id="{4111D084-4F37-45E0-B470-118122CC2214}"/>
              </a:ext>
            </a:extLst>
          </p:cNvPr>
          <p:cNvSpPr>
            <a:spLocks noGrp="1"/>
          </p:cNvSpPr>
          <p:nvPr>
            <p:ph sz="quarter" idx="18"/>
          </p:nvPr>
        </p:nvSpPr>
        <p:spPr>
          <a:xfrm>
            <a:off x="304800" y="3989295"/>
            <a:ext cx="4584700" cy="322730"/>
          </a:xfrm>
        </p:spPr>
        <p:txBody>
          <a:bodyPr/>
          <a:lstStyle/>
          <a:p>
            <a:r>
              <a:rPr lang="en-US" sz="2000" dirty="0">
                <a:solidFill>
                  <a:srgbClr val="911B21"/>
                </a:solidFill>
                <a:latin typeface="Times New Roman" panose="02020603050405020304" pitchFamily="18" charset="0"/>
                <a:ea typeface="Times New Roman"/>
                <a:cs typeface="Times New Roman" panose="02020603050405020304" pitchFamily="18" charset="0"/>
              </a:rPr>
              <a:t>(b) </a:t>
            </a:r>
            <a:r>
              <a:rPr lang="en-US" sz="2000" dirty="0">
                <a:latin typeface="Times New Roman" panose="02020603050405020304" pitchFamily="18" charset="0"/>
                <a:ea typeface="Times New Roman"/>
                <a:cs typeface="Times New Roman" panose="02020603050405020304" pitchFamily="18" charset="0"/>
              </a:rPr>
              <a:t>the normal strain in rods (1) if there is a</a:t>
            </a:r>
            <a:endParaRPr lang="en-US" sz="2000" dirty="0">
              <a:latin typeface="Times New Roman" panose="02020603050405020304" pitchFamily="18" charset="0"/>
              <a:cs typeface="Times New Roman" panose="02020603050405020304" pitchFamily="18" charset="0"/>
            </a:endParaRPr>
          </a:p>
        </p:txBody>
      </p:sp>
      <p:graphicFrame>
        <p:nvGraphicFramePr>
          <p:cNvPr id="18" name="Content Placeholder 17" descr="1 over 32 inch.">
            <a:extLst>
              <a:ext uri="{FF2B5EF4-FFF2-40B4-BE49-F238E27FC236}">
                <a16:creationId xmlns:a16="http://schemas.microsoft.com/office/drawing/2014/main" id="{762A3FD6-B2D8-40BC-B7B0-336D6F15892E}"/>
              </a:ext>
            </a:extLst>
          </p:cNvPr>
          <p:cNvGraphicFramePr>
            <a:graphicFrameLocks noGrp="1" noChangeAspect="1"/>
          </p:cNvGraphicFramePr>
          <p:nvPr>
            <p:ph sz="quarter" idx="17"/>
            <p:extLst>
              <p:ext uri="{D42A27DB-BD31-4B8C-83A1-F6EECF244321}">
                <p14:modId xmlns:p14="http://schemas.microsoft.com/office/powerpoint/2010/main" val="691897819"/>
              </p:ext>
            </p:extLst>
          </p:nvPr>
        </p:nvGraphicFramePr>
        <p:xfrm>
          <a:off x="4916064" y="4001680"/>
          <a:ext cx="738758" cy="352331"/>
        </p:xfrm>
        <a:graphic>
          <a:graphicData uri="http://schemas.openxmlformats.org/presentationml/2006/ole">
            <mc:AlternateContent xmlns:mc="http://schemas.openxmlformats.org/markup-compatibility/2006">
              <mc:Choice xmlns:v="urn:schemas-microsoft-com:vml" Requires="v">
                <p:oleObj spid="_x0000_s89244" name="Equation" r:id="rId4" imgW="825480" imgH="393480" progId="Equation.DSMT4">
                  <p:embed/>
                </p:oleObj>
              </mc:Choice>
              <mc:Fallback>
                <p:oleObj name="Equation" r:id="rId4" imgW="825480" imgH="393480" progId="Equation.DSMT4">
                  <p:embed/>
                  <p:pic>
                    <p:nvPicPr>
                      <p:cNvPr id="17" name="Object 16">
                        <a:extLst>
                          <a:ext uri="{FF2B5EF4-FFF2-40B4-BE49-F238E27FC236}">
                            <a16:creationId xmlns:a16="http://schemas.microsoft.com/office/drawing/2014/main" id="{301544E5-8705-48E3-BB1F-BA12869CF017}"/>
                          </a:ext>
                        </a:extLst>
                      </p:cNvPr>
                      <p:cNvPicPr/>
                      <p:nvPr/>
                    </p:nvPicPr>
                    <p:blipFill>
                      <a:blip r:embed="rId5"/>
                      <a:stretch>
                        <a:fillRect/>
                      </a:stretch>
                    </p:blipFill>
                    <p:spPr>
                      <a:xfrm>
                        <a:off x="4916064" y="4001680"/>
                        <a:ext cx="738758" cy="352331"/>
                      </a:xfrm>
                      <a:prstGeom prst="rect">
                        <a:avLst/>
                      </a:prstGeom>
                    </p:spPr>
                  </p:pic>
                </p:oleObj>
              </mc:Fallback>
            </mc:AlternateContent>
          </a:graphicData>
        </a:graphic>
      </p:graphicFrame>
      <p:sp>
        <p:nvSpPr>
          <p:cNvPr id="9" name="Content Placeholder 8">
            <a:extLst>
              <a:ext uri="{FF2B5EF4-FFF2-40B4-BE49-F238E27FC236}">
                <a16:creationId xmlns:a16="http://schemas.microsoft.com/office/drawing/2014/main" id="{1D4FCACC-FE72-4E54-BD9A-FAF3BA046B35}"/>
              </a:ext>
            </a:extLst>
          </p:cNvPr>
          <p:cNvSpPr>
            <a:spLocks noGrp="1"/>
          </p:cNvSpPr>
          <p:nvPr>
            <p:ph sz="quarter" idx="19"/>
          </p:nvPr>
        </p:nvSpPr>
        <p:spPr>
          <a:xfrm>
            <a:off x="662449" y="4368272"/>
            <a:ext cx="5433552" cy="651963"/>
          </a:xfrm>
        </p:spPr>
        <p:txBody>
          <a:bodyPr/>
          <a:lstStyle/>
          <a:p>
            <a:r>
              <a:rPr lang="en-US" sz="2000" dirty="0">
                <a:latin typeface="Times New Roman" panose="02020603050405020304" pitchFamily="18" charset="0"/>
                <a:ea typeface="Times New Roman"/>
                <a:cs typeface="Times New Roman" panose="02020603050405020304" pitchFamily="18" charset="0"/>
              </a:rPr>
              <a:t>gap in the connections between the rigid bar and rods (1) at joints </a:t>
            </a:r>
            <a:r>
              <a:rPr lang="en-US" sz="2000" i="1" dirty="0">
                <a:latin typeface="Times New Roman" panose="02020603050405020304" pitchFamily="18" charset="0"/>
                <a:ea typeface="Times New Roman"/>
                <a:cs typeface="Times New Roman" panose="02020603050405020304" pitchFamily="18" charset="0"/>
              </a:rPr>
              <a:t>A</a:t>
            </a:r>
            <a:r>
              <a:rPr lang="en-US" sz="2000" dirty="0">
                <a:latin typeface="Times New Roman" panose="02020603050405020304" pitchFamily="18" charset="0"/>
                <a:ea typeface="Times New Roman"/>
                <a:cs typeface="Times New Roman" panose="02020603050405020304" pitchFamily="18" charset="0"/>
              </a:rPr>
              <a:t> and </a:t>
            </a:r>
            <a:r>
              <a:rPr lang="en-US" sz="2000" i="1" dirty="0">
                <a:latin typeface="Times New Roman" panose="02020603050405020304" pitchFamily="18" charset="0"/>
                <a:ea typeface="Times New Roman"/>
                <a:cs typeface="Times New Roman" panose="02020603050405020304" pitchFamily="18" charset="0"/>
              </a:rPr>
              <a:t>C</a:t>
            </a:r>
            <a:r>
              <a:rPr lang="en-US" sz="2000" dirty="0">
                <a:latin typeface="Times New Roman" panose="02020603050405020304" pitchFamily="18" charset="0"/>
                <a:ea typeface="Times New Roman"/>
                <a:cs typeface="Times New Roman" panose="02020603050405020304" pitchFamily="18" charset="0"/>
              </a:rPr>
              <a:t> before the load is applied.</a:t>
            </a:r>
          </a:p>
        </p:txBody>
      </p:sp>
      <p:sp>
        <p:nvSpPr>
          <p:cNvPr id="13" name="Content Placeholder 12">
            <a:extLst>
              <a:ext uri="{FF2B5EF4-FFF2-40B4-BE49-F238E27FC236}">
                <a16:creationId xmlns:a16="http://schemas.microsoft.com/office/drawing/2014/main" id="{7DD3FD3B-0385-4AFC-AA81-543D4C0F0A5E}"/>
              </a:ext>
            </a:extLst>
          </p:cNvPr>
          <p:cNvSpPr>
            <a:spLocks noGrp="1"/>
          </p:cNvSpPr>
          <p:nvPr>
            <p:ph sz="quarter" idx="20"/>
          </p:nvPr>
        </p:nvSpPr>
        <p:spPr>
          <a:xfrm>
            <a:off x="304800" y="5130805"/>
            <a:ext cx="4571543" cy="319736"/>
          </a:xfrm>
        </p:spPr>
        <p:txBody>
          <a:bodyPr/>
          <a:lstStyle/>
          <a:p>
            <a:r>
              <a:rPr lang="en-US" sz="2000" dirty="0">
                <a:solidFill>
                  <a:srgbClr val="911B21"/>
                </a:solidFill>
                <a:latin typeface="Times New Roman" panose="02020603050405020304" pitchFamily="18" charset="0"/>
                <a:ea typeface="Times New Roman"/>
                <a:cs typeface="Times New Roman" panose="02020603050405020304" pitchFamily="18" charset="0"/>
              </a:rPr>
              <a:t>(c) </a:t>
            </a:r>
            <a:r>
              <a:rPr lang="en-US" sz="2000" dirty="0">
                <a:latin typeface="Times New Roman" panose="02020603050405020304" pitchFamily="18" charset="0"/>
                <a:ea typeface="Times New Roman"/>
                <a:cs typeface="Times New Roman" panose="02020603050405020304" pitchFamily="18" charset="0"/>
              </a:rPr>
              <a:t>the normal strain in rods (1) if there is a</a:t>
            </a:r>
            <a:endParaRPr lang="en-US" sz="2000" dirty="0">
              <a:latin typeface="Times New Roman" panose="02020603050405020304" pitchFamily="18" charset="0"/>
              <a:cs typeface="Times New Roman" panose="02020603050405020304" pitchFamily="18" charset="0"/>
            </a:endParaRPr>
          </a:p>
        </p:txBody>
      </p:sp>
      <p:graphicFrame>
        <p:nvGraphicFramePr>
          <p:cNvPr id="32" name="Content Placeholder 31" descr="1 over 32 inch.">
            <a:extLst>
              <a:ext uri="{FF2B5EF4-FFF2-40B4-BE49-F238E27FC236}">
                <a16:creationId xmlns:a16="http://schemas.microsoft.com/office/drawing/2014/main" id="{7F9703CE-491E-4008-B75C-74F7245277F0}"/>
              </a:ext>
            </a:extLst>
          </p:cNvPr>
          <p:cNvGraphicFramePr>
            <a:graphicFrameLocks noGrp="1" noChangeAspect="1"/>
          </p:cNvGraphicFramePr>
          <p:nvPr>
            <p:ph sz="quarter" idx="21"/>
            <p:extLst>
              <p:ext uri="{D42A27DB-BD31-4B8C-83A1-F6EECF244321}">
                <p14:modId xmlns:p14="http://schemas.microsoft.com/office/powerpoint/2010/main" val="4034675681"/>
              </p:ext>
            </p:extLst>
          </p:nvPr>
        </p:nvGraphicFramePr>
        <p:xfrm>
          <a:off x="4878772" y="5132792"/>
          <a:ext cx="768754" cy="366637"/>
        </p:xfrm>
        <a:graphic>
          <a:graphicData uri="http://schemas.openxmlformats.org/presentationml/2006/ole">
            <mc:AlternateContent xmlns:mc="http://schemas.openxmlformats.org/markup-compatibility/2006">
              <mc:Choice xmlns:v="urn:schemas-microsoft-com:vml" Requires="v">
                <p:oleObj spid="_x0000_s89245" name="Equation" r:id="rId6" imgW="825480" imgH="393480" progId="Equation.DSMT4">
                  <p:embed/>
                </p:oleObj>
              </mc:Choice>
              <mc:Fallback>
                <p:oleObj name="Equation" r:id="rId6" imgW="825480" imgH="393480" progId="Equation.DSMT4">
                  <p:embed/>
                  <p:pic>
                    <p:nvPicPr>
                      <p:cNvPr id="31" name="Object 30">
                        <a:extLst>
                          <a:ext uri="{FF2B5EF4-FFF2-40B4-BE49-F238E27FC236}">
                            <a16:creationId xmlns:a16="http://schemas.microsoft.com/office/drawing/2014/main" id="{8FA5AC1B-1633-4007-AEE0-461040C558A0}"/>
                          </a:ext>
                        </a:extLst>
                      </p:cNvPr>
                      <p:cNvPicPr/>
                      <p:nvPr/>
                    </p:nvPicPr>
                    <p:blipFill>
                      <a:blip r:embed="rId7"/>
                      <a:stretch>
                        <a:fillRect/>
                      </a:stretch>
                    </p:blipFill>
                    <p:spPr>
                      <a:xfrm>
                        <a:off x="4878772" y="5132792"/>
                        <a:ext cx="768754" cy="366637"/>
                      </a:xfrm>
                      <a:prstGeom prst="rect">
                        <a:avLst/>
                      </a:prstGeom>
                    </p:spPr>
                  </p:pic>
                </p:oleObj>
              </mc:Fallback>
            </mc:AlternateContent>
          </a:graphicData>
        </a:graphic>
      </p:graphicFrame>
      <p:sp>
        <p:nvSpPr>
          <p:cNvPr id="19" name="Content Placeholder 18">
            <a:extLst>
              <a:ext uri="{FF2B5EF4-FFF2-40B4-BE49-F238E27FC236}">
                <a16:creationId xmlns:a16="http://schemas.microsoft.com/office/drawing/2014/main" id="{60BC22B8-772E-400B-9D55-67DE96AA4E2D}"/>
              </a:ext>
            </a:extLst>
          </p:cNvPr>
          <p:cNvSpPr>
            <a:spLocks noGrp="1"/>
          </p:cNvSpPr>
          <p:nvPr>
            <p:ph sz="quarter" idx="22"/>
          </p:nvPr>
        </p:nvSpPr>
        <p:spPr>
          <a:xfrm>
            <a:off x="698501" y="5550872"/>
            <a:ext cx="5001752" cy="624419"/>
          </a:xfrm>
        </p:spPr>
        <p:txBody>
          <a:bodyPr/>
          <a:lstStyle/>
          <a:p>
            <a:r>
              <a:rPr lang="en-US" sz="2000" dirty="0">
                <a:latin typeface="Times New Roman" panose="02020603050405020304" pitchFamily="18" charset="0"/>
                <a:ea typeface="Times New Roman"/>
                <a:cs typeface="Times New Roman" panose="02020603050405020304" pitchFamily="18" charset="0"/>
              </a:rPr>
              <a:t>gap in the connection between the rigid bar and rod (2) at joint </a:t>
            </a:r>
            <a:r>
              <a:rPr lang="en-US" sz="2000" i="1" dirty="0">
                <a:latin typeface="Times New Roman" panose="02020603050405020304" pitchFamily="18" charset="0"/>
                <a:ea typeface="Times New Roman"/>
                <a:cs typeface="Times New Roman" panose="02020603050405020304" pitchFamily="18" charset="0"/>
              </a:rPr>
              <a:t>B</a:t>
            </a:r>
            <a:r>
              <a:rPr lang="en-US" sz="2000" dirty="0">
                <a:latin typeface="Times New Roman" panose="02020603050405020304" pitchFamily="18" charset="0"/>
                <a:ea typeface="Times New Roman"/>
                <a:cs typeface="Times New Roman" panose="02020603050405020304" pitchFamily="18" charset="0"/>
              </a:rPr>
              <a:t> before the load is applied.</a:t>
            </a:r>
            <a:endParaRPr lang="en-US" sz="2000" dirty="0">
              <a:latin typeface="Times New Roman" panose="02020603050405020304" pitchFamily="18" charset="0"/>
              <a:cs typeface="Times New Roman" panose="02020603050405020304" pitchFamily="18" charset="0"/>
            </a:endParaRPr>
          </a:p>
        </p:txBody>
      </p:sp>
      <p:pic>
        <p:nvPicPr>
          <p:cNvPr id="34" name="Content Placeholder 6" descr="A horizontal rigid bar is supported by 3 rods at the points A, B and C marked on the rod. Point A and C are at the ends of the rod and point B is at the middle. The vertical rods at A and C have a length of L subscript 1 and the vertical rod at B has a length of L subscript 2. A load P is applied to the bar in the downward direction.">
            <a:extLst>
              <a:ext uri="{FF2B5EF4-FFF2-40B4-BE49-F238E27FC236}">
                <a16:creationId xmlns:a16="http://schemas.microsoft.com/office/drawing/2014/main" id="{D6A5B9DD-3131-47A2-9BD4-C6C6AB20FFE8}"/>
              </a:ext>
            </a:extLst>
          </p:cNvPr>
          <p:cNvPicPr>
            <a:picLocks noGrp="1" noChangeAspect="1"/>
          </p:cNvPicPr>
          <p:nvPr>
            <p:ph sz="quarter" idx="25"/>
          </p:nvPr>
        </p:nvPicPr>
        <p:blipFill>
          <a:blip r:embed="rId8"/>
          <a:stretch>
            <a:fillRect/>
          </a:stretch>
        </p:blipFill>
        <p:spPr>
          <a:xfrm>
            <a:off x="6442758" y="2948525"/>
            <a:ext cx="2154590" cy="2233075"/>
          </a:xfrm>
          <a:prstGeom prst="rect">
            <a:avLst/>
          </a:prstGeom>
        </p:spPr>
      </p:pic>
      <p:sp>
        <p:nvSpPr>
          <p:cNvPr id="20" name="Content Placeholder 19">
            <a:extLst>
              <a:ext uri="{FF2B5EF4-FFF2-40B4-BE49-F238E27FC236}">
                <a16:creationId xmlns:a16="http://schemas.microsoft.com/office/drawing/2014/main" id="{E36E769D-B2A6-49CC-849F-42016CCE0D61}"/>
              </a:ext>
            </a:extLst>
          </p:cNvPr>
          <p:cNvSpPr>
            <a:spLocks noGrp="1"/>
          </p:cNvSpPr>
          <p:nvPr>
            <p:ph sz="quarter" idx="23"/>
          </p:nvPr>
        </p:nvSpPr>
        <p:spPr>
          <a:xfrm>
            <a:off x="6705600" y="5334000"/>
            <a:ext cx="1745077" cy="344104"/>
          </a:xfrm>
        </p:spPr>
        <p:txBody>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Figure E2.1</a:t>
            </a:r>
            <a:r>
              <a:rPr lang="en-US"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2</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53053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1C3E3-82F8-478A-8D6F-EC7EDA84E1C0}"/>
              </a:ext>
            </a:extLst>
          </p:cNvPr>
          <p:cNvSpPr>
            <a:spLocks noGrp="1"/>
          </p:cNvSpPr>
          <p:nvPr>
            <p:ph type="title"/>
          </p:nvPr>
        </p:nvSpPr>
        <p:spPr>
          <a:xfrm>
            <a:off x="304800" y="762001"/>
            <a:ext cx="8686800" cy="744253"/>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2.1–2 </a:t>
            </a:r>
            <a:r>
              <a:rPr lang="en-US" sz="2700" b="0" dirty="0">
                <a:latin typeface="Times New Roman" panose="02020603050405020304" pitchFamily="18" charset="0"/>
                <a:cs typeface="Times New Roman" panose="02020603050405020304" pitchFamily="18" charset="0"/>
              </a:rPr>
              <a:t>(1 of 7)</a:t>
            </a:r>
            <a:endParaRPr lang="en-US" sz="2700" b="0" dirty="0"/>
          </a:p>
        </p:txBody>
      </p:sp>
      <p:sp>
        <p:nvSpPr>
          <p:cNvPr id="3" name="Content Placeholder 2">
            <a:extLst>
              <a:ext uri="{FF2B5EF4-FFF2-40B4-BE49-F238E27FC236}">
                <a16:creationId xmlns:a16="http://schemas.microsoft.com/office/drawing/2014/main" id="{35F2394D-5872-40C0-92C3-055C9B424A7D}"/>
              </a:ext>
            </a:extLst>
          </p:cNvPr>
          <p:cNvSpPr>
            <a:spLocks noGrp="1"/>
          </p:cNvSpPr>
          <p:nvPr>
            <p:ph sz="quarter" idx="16"/>
          </p:nvPr>
        </p:nvSpPr>
        <p:spPr>
          <a:xfrm>
            <a:off x="304800" y="1828800"/>
            <a:ext cx="8534400" cy="749300"/>
          </a:xfrm>
        </p:spPr>
        <p:txBody>
          <a:bodyPr/>
          <a:lstStyle/>
          <a:p>
            <a:pPr marL="398463" indent="-398463">
              <a:tabLst>
                <a:tab pos="228600" algn="l"/>
                <a:tab pos="3086100" algn="r"/>
              </a:tabLst>
            </a:pPr>
            <a:r>
              <a:rPr lang="en-US" sz="2400" dirty="0">
                <a:solidFill>
                  <a:srgbClr val="911B21"/>
                </a:solidFill>
                <a:latin typeface="Times New Roman"/>
                <a:ea typeface="Times New Roman"/>
              </a:rPr>
              <a:t>(a) </a:t>
            </a:r>
            <a:r>
              <a:rPr lang="en-US" sz="2400" dirty="0">
                <a:latin typeface="Times New Roman"/>
                <a:ea typeface="Times New Roman"/>
              </a:rPr>
              <a:t>From the normal strain in rod (2) and its length, the deformation of rod (2) can be calculated:</a:t>
            </a:r>
            <a:endParaRPr lang="en-US" sz="2200" dirty="0"/>
          </a:p>
        </p:txBody>
      </p:sp>
      <p:graphicFrame>
        <p:nvGraphicFramePr>
          <p:cNvPr id="16" name="Content Placeholder 15" descr="Delta subscript 2 equals epsilon subscript 2 times L subscript 2 which equals (1080 times 10 to the negative 6) times (75 inches) which equals 0.0810 inches.">
            <a:extLst>
              <a:ext uri="{FF2B5EF4-FFF2-40B4-BE49-F238E27FC236}">
                <a16:creationId xmlns:a16="http://schemas.microsoft.com/office/drawing/2014/main" id="{A3B8DC01-4859-447B-A852-D877BE72A8EC}"/>
              </a:ext>
            </a:extLst>
          </p:cNvPr>
          <p:cNvGraphicFramePr>
            <a:graphicFrameLocks noGrp="1" noChangeAspect="1"/>
          </p:cNvGraphicFramePr>
          <p:nvPr>
            <p:ph sz="quarter" idx="17"/>
            <p:extLst>
              <p:ext uri="{D42A27DB-BD31-4B8C-83A1-F6EECF244321}">
                <p14:modId xmlns:p14="http://schemas.microsoft.com/office/powerpoint/2010/main" val="4131780749"/>
              </p:ext>
            </p:extLst>
          </p:nvPr>
        </p:nvGraphicFramePr>
        <p:xfrm>
          <a:off x="1860550" y="2743200"/>
          <a:ext cx="5422900" cy="495300"/>
        </p:xfrm>
        <a:graphic>
          <a:graphicData uri="http://schemas.openxmlformats.org/presentationml/2006/ole">
            <mc:AlternateContent xmlns:mc="http://schemas.openxmlformats.org/markup-compatibility/2006">
              <mc:Choice xmlns:v="urn:schemas-microsoft-com:vml" Requires="v">
                <p:oleObj spid="_x0000_s79015" name="Equation" r:id="rId3" imgW="5562360" imgH="507960" progId="Equation.DSMT4">
                  <p:embed/>
                </p:oleObj>
              </mc:Choice>
              <mc:Fallback>
                <p:oleObj name="Equation" r:id="rId3" imgW="5562360" imgH="507960" progId="Equation.DSMT4">
                  <p:embed/>
                  <p:pic>
                    <p:nvPicPr>
                      <p:cNvPr id="16" name="Content Placeholder 15">
                        <a:extLst>
                          <a:ext uri="{FF2B5EF4-FFF2-40B4-BE49-F238E27FC236}">
                            <a16:creationId xmlns:a16="http://schemas.microsoft.com/office/drawing/2014/main" id="{A3B8DC01-4859-447B-A852-D877BE72A8EC}"/>
                          </a:ext>
                        </a:extLst>
                      </p:cNvPr>
                      <p:cNvPicPr/>
                      <p:nvPr/>
                    </p:nvPicPr>
                    <p:blipFill>
                      <a:blip r:embed="rId4"/>
                      <a:stretch>
                        <a:fillRect/>
                      </a:stretch>
                    </p:blipFill>
                    <p:spPr>
                      <a:xfrm>
                        <a:off x="1860550" y="2743200"/>
                        <a:ext cx="5422900" cy="4953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5A12A5CA-482D-4913-92C3-86A4C66B61BD}"/>
              </a:ext>
            </a:extLst>
          </p:cNvPr>
          <p:cNvSpPr>
            <a:spLocks noGrp="1"/>
          </p:cNvSpPr>
          <p:nvPr>
            <p:ph sz="quarter" idx="18"/>
          </p:nvPr>
        </p:nvSpPr>
        <p:spPr>
          <a:xfrm>
            <a:off x="304800" y="3522946"/>
            <a:ext cx="8648700" cy="1074454"/>
          </a:xfrm>
        </p:spPr>
        <p:txBody>
          <a:bodyPr/>
          <a:lstStyle/>
          <a:p>
            <a:pPr>
              <a:spcBef>
                <a:spcPts val="0"/>
              </a:spcBef>
              <a:spcAft>
                <a:spcPts val="0"/>
              </a:spcAft>
            </a:pPr>
            <a:r>
              <a:rPr lang="en-US" sz="2400" dirty="0">
                <a:latin typeface="Times New Roman"/>
                <a:ea typeface="Times New Roman"/>
              </a:rPr>
              <a:t>Since rod (2) is assumed to be connected to the rigid bar with a perfect connection, the rigid bar must move downward by an amount equal to the deformation of rod (2); therefore,</a:t>
            </a:r>
          </a:p>
        </p:txBody>
      </p:sp>
      <p:graphicFrame>
        <p:nvGraphicFramePr>
          <p:cNvPr id="18" name="Content Placeholder 17" descr="Nu subscript B equals delta subscript 2 which equals 0.0810 inches (downward).">
            <a:extLst>
              <a:ext uri="{FF2B5EF4-FFF2-40B4-BE49-F238E27FC236}">
                <a16:creationId xmlns:a16="http://schemas.microsoft.com/office/drawing/2014/main" id="{42A704AF-92DC-4384-A15F-7A5F32B78A6C}"/>
              </a:ext>
            </a:extLst>
          </p:cNvPr>
          <p:cNvGraphicFramePr>
            <a:graphicFrameLocks noGrp="1" noChangeAspect="1"/>
          </p:cNvGraphicFramePr>
          <p:nvPr>
            <p:ph sz="quarter" idx="19"/>
            <p:extLst>
              <p:ext uri="{D42A27DB-BD31-4B8C-83A1-F6EECF244321}">
                <p14:modId xmlns:p14="http://schemas.microsoft.com/office/powerpoint/2010/main" val="2446182849"/>
              </p:ext>
            </p:extLst>
          </p:nvPr>
        </p:nvGraphicFramePr>
        <p:xfrm>
          <a:off x="2563813" y="4919662"/>
          <a:ext cx="3924300" cy="414338"/>
        </p:xfrm>
        <a:graphic>
          <a:graphicData uri="http://schemas.openxmlformats.org/presentationml/2006/ole">
            <mc:AlternateContent xmlns:mc="http://schemas.openxmlformats.org/markup-compatibility/2006">
              <mc:Choice xmlns:v="urn:schemas-microsoft-com:vml" Requires="v">
                <p:oleObj spid="_x0000_s79016" name="Equation" r:id="rId5" imgW="4089240" imgH="431640" progId="Equation.DSMT4">
                  <p:embed/>
                </p:oleObj>
              </mc:Choice>
              <mc:Fallback>
                <p:oleObj name="Equation" r:id="rId5" imgW="4089240" imgH="431640" progId="Equation.DSMT4">
                  <p:embed/>
                  <p:pic>
                    <p:nvPicPr>
                      <p:cNvPr id="18" name="Content Placeholder 17">
                        <a:extLst>
                          <a:ext uri="{FF2B5EF4-FFF2-40B4-BE49-F238E27FC236}">
                            <a16:creationId xmlns:a16="http://schemas.microsoft.com/office/drawing/2014/main" id="{42A704AF-92DC-4384-A15F-7A5F32B78A6C}"/>
                          </a:ext>
                        </a:extLst>
                      </p:cNvPr>
                      <p:cNvPicPr/>
                      <p:nvPr/>
                    </p:nvPicPr>
                    <p:blipFill>
                      <a:blip r:embed="rId6"/>
                      <a:stretch>
                        <a:fillRect/>
                      </a:stretch>
                    </p:blipFill>
                    <p:spPr>
                      <a:xfrm>
                        <a:off x="2563813" y="4919662"/>
                        <a:ext cx="3924300" cy="414338"/>
                      </a:xfrm>
                      <a:prstGeom prst="rect">
                        <a:avLst/>
                      </a:prstGeom>
                    </p:spPr>
                  </p:pic>
                </p:oleObj>
              </mc:Fallback>
            </mc:AlternateContent>
          </a:graphicData>
        </a:graphic>
      </p:graphicFrame>
    </p:spTree>
    <p:extLst>
      <p:ext uri="{BB962C8B-B14F-4D97-AF65-F5344CB8AC3E}">
        <p14:creationId xmlns:p14="http://schemas.microsoft.com/office/powerpoint/2010/main" val="13518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1C3E3-82F8-478A-8D6F-EC7EDA84E1C0}"/>
              </a:ext>
            </a:extLst>
          </p:cNvPr>
          <p:cNvSpPr>
            <a:spLocks noGrp="1"/>
          </p:cNvSpPr>
          <p:nvPr>
            <p:ph type="title"/>
          </p:nvPr>
        </p:nvSpPr>
        <p:spPr>
          <a:xfrm>
            <a:off x="304800" y="762001"/>
            <a:ext cx="8686800" cy="8381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2.1–2 </a:t>
            </a:r>
            <a:r>
              <a:rPr lang="en-US" sz="2700" b="0" dirty="0">
                <a:latin typeface="Times New Roman" panose="02020603050405020304" pitchFamily="18" charset="0"/>
                <a:cs typeface="Times New Roman" panose="02020603050405020304" pitchFamily="18" charset="0"/>
              </a:rPr>
              <a:t>(2 of 7)</a:t>
            </a:r>
            <a:endParaRPr lang="en-US" sz="2700" b="0" dirty="0"/>
          </a:p>
        </p:txBody>
      </p:sp>
      <p:sp>
        <p:nvSpPr>
          <p:cNvPr id="7" name="Content Placeholder 6">
            <a:extLst>
              <a:ext uri="{FF2B5EF4-FFF2-40B4-BE49-F238E27FC236}">
                <a16:creationId xmlns:a16="http://schemas.microsoft.com/office/drawing/2014/main" id="{14E73F42-F9FA-4014-9F26-C570CBBF78D5}"/>
              </a:ext>
            </a:extLst>
          </p:cNvPr>
          <p:cNvSpPr>
            <a:spLocks noGrp="1"/>
          </p:cNvSpPr>
          <p:nvPr>
            <p:ph sz="quarter" idx="20"/>
          </p:nvPr>
        </p:nvSpPr>
        <p:spPr>
          <a:xfrm>
            <a:off x="304800" y="1828801"/>
            <a:ext cx="8534400" cy="2095499"/>
          </a:xfrm>
        </p:spPr>
        <p:txBody>
          <a:bodyPr/>
          <a:lstStyle/>
          <a:p>
            <a:pPr lvl="0"/>
            <a:r>
              <a:rPr lang="en-US" sz="2400" dirty="0">
                <a:latin typeface="Times New Roman"/>
                <a:ea typeface="Times New Roman"/>
              </a:rPr>
              <a:t>By symmetry, the rigid bar must remain horizontal as it moves downward, and thus, </a:t>
            </a:r>
            <a:r>
              <a:rPr lang="en-US" sz="2400" i="1" dirty="0">
                <a:latin typeface="Times New Roman"/>
                <a:ea typeface="Times New Roman"/>
              </a:rPr>
              <a:t>v</a:t>
            </a:r>
            <a:r>
              <a:rPr lang="en-US" sz="2400" i="1" baseline="-25000" dirty="0">
                <a:latin typeface="Times New Roman"/>
                <a:ea typeface="Times New Roman"/>
              </a:rPr>
              <a:t>B</a:t>
            </a:r>
            <a:r>
              <a:rPr lang="en-US" sz="2400" dirty="0">
                <a:latin typeface="Times New Roman"/>
                <a:ea typeface="Times New Roman"/>
              </a:rPr>
              <a:t> = </a:t>
            </a:r>
            <a:r>
              <a:rPr lang="en-US" sz="2400" i="1" dirty="0">
                <a:latin typeface="Times New Roman"/>
                <a:ea typeface="Times New Roman"/>
              </a:rPr>
              <a:t>v</a:t>
            </a:r>
            <a:r>
              <a:rPr lang="en-US" sz="2400" i="1" baseline="-25000" dirty="0">
                <a:latin typeface="Times New Roman"/>
                <a:ea typeface="Times New Roman"/>
              </a:rPr>
              <a:t>A</a:t>
            </a:r>
            <a:r>
              <a:rPr lang="en-US" sz="2400" dirty="0">
                <a:latin typeface="Times New Roman"/>
                <a:ea typeface="Times New Roman"/>
              </a:rPr>
              <a:t> = </a:t>
            </a:r>
            <a:r>
              <a:rPr lang="en-US" sz="2400" i="1" dirty="0">
                <a:latin typeface="Times New Roman"/>
                <a:ea typeface="Times New Roman"/>
              </a:rPr>
              <a:t>v</a:t>
            </a:r>
            <a:r>
              <a:rPr lang="en-US" sz="2400" i="1" baseline="-25000" dirty="0">
                <a:latin typeface="Times New Roman"/>
                <a:ea typeface="Times New Roman"/>
              </a:rPr>
              <a:t>C</a:t>
            </a:r>
            <a:r>
              <a:rPr lang="en-US" sz="2400" dirty="0">
                <a:latin typeface="Times New Roman"/>
                <a:ea typeface="Times New Roman"/>
              </a:rPr>
              <a:t>. Rods (1) are connected to the rigid bar at </a:t>
            </a:r>
            <a:r>
              <a:rPr lang="en-US" sz="2400" i="1" dirty="0">
                <a:latin typeface="Times New Roman"/>
                <a:ea typeface="Times New Roman"/>
              </a:rPr>
              <a:t>A</a:t>
            </a:r>
            <a:r>
              <a:rPr lang="en-US" sz="2400" dirty="0">
                <a:latin typeface="Times New Roman"/>
                <a:ea typeface="Times New Roman"/>
              </a:rPr>
              <a:t> and </a:t>
            </a:r>
            <a:r>
              <a:rPr lang="en-US" sz="2400" i="1" dirty="0">
                <a:latin typeface="Times New Roman"/>
                <a:ea typeface="Times New Roman"/>
              </a:rPr>
              <a:t>C</a:t>
            </a:r>
            <a:r>
              <a:rPr lang="en-US" sz="2400" dirty="0">
                <a:latin typeface="Times New Roman"/>
                <a:ea typeface="Times New Roman"/>
              </a:rPr>
              <a:t>, and again, perfect connections are assumed. The deformation of rod (1) must be equal to the deflection of joint </a:t>
            </a:r>
            <a:r>
              <a:rPr lang="en-US" sz="2400" i="1" dirty="0">
                <a:latin typeface="Times New Roman"/>
                <a:ea typeface="Times New Roman"/>
              </a:rPr>
              <a:t>A</a:t>
            </a:r>
            <a:r>
              <a:rPr lang="en-US" sz="2400" dirty="0">
                <a:latin typeface="Times New Roman"/>
                <a:ea typeface="Times New Roman"/>
              </a:rPr>
              <a:t> (or </a:t>
            </a:r>
            <a:r>
              <a:rPr lang="en-US" sz="2400" i="1" dirty="0">
                <a:latin typeface="Times New Roman"/>
                <a:ea typeface="Times New Roman"/>
              </a:rPr>
              <a:t>C</a:t>
            </a:r>
            <a:r>
              <a:rPr lang="en-US" sz="2400" dirty="0">
                <a:latin typeface="Times New Roman"/>
                <a:ea typeface="Times New Roman"/>
              </a:rPr>
              <a:t>); thus, </a:t>
            </a:r>
            <a:r>
              <a:rPr lang="el-GR" sz="2400" i="1" dirty="0">
                <a:latin typeface="Times New Roman" panose="02020603050405020304" pitchFamily="18" charset="0"/>
                <a:ea typeface="Times New Roman"/>
                <a:cs typeface="Times New Roman" panose="02020603050405020304" pitchFamily="18" charset="0"/>
              </a:rPr>
              <a:t>δ</a:t>
            </a:r>
            <a:r>
              <a:rPr lang="en-US" sz="2400" baseline="-25000" dirty="0">
                <a:latin typeface="Times New Roman"/>
                <a:ea typeface="Times New Roman"/>
              </a:rPr>
              <a:t>1</a:t>
            </a:r>
            <a:r>
              <a:rPr lang="en-US" sz="2400" dirty="0">
                <a:latin typeface="Times New Roman"/>
                <a:ea typeface="Times New Roman"/>
              </a:rPr>
              <a:t> = 0.0810 in. The normal strain in rods (1) can now be calculated as:</a:t>
            </a:r>
            <a:r>
              <a:rPr lang="en-US" sz="2400" dirty="0"/>
              <a:t> </a:t>
            </a:r>
            <a:endParaRPr lang="en-US" altLang="en-US" sz="2400" i="1" dirty="0">
              <a:latin typeface="Times New Roman" panose="02020603050405020304" pitchFamily="18" charset="0"/>
              <a:ea typeface="Times New Roman" panose="02020603050405020304" pitchFamily="18" charset="0"/>
            </a:endParaRPr>
          </a:p>
        </p:txBody>
      </p:sp>
      <p:graphicFrame>
        <p:nvGraphicFramePr>
          <p:cNvPr id="15" name="Content Placeholder 14" descr="Epsilon subscript 1 equals delta subscript 1 over L subscript 1 which equals 0.0810 inch over 130 inches which equals 0.0006231 inch per inch which equals 623 inch per inch.">
            <a:extLst>
              <a:ext uri="{FF2B5EF4-FFF2-40B4-BE49-F238E27FC236}">
                <a16:creationId xmlns:a16="http://schemas.microsoft.com/office/drawing/2014/main" id="{F38A58D7-63EB-4D41-9D81-DAB90119D136}"/>
              </a:ext>
            </a:extLst>
          </p:cNvPr>
          <p:cNvGraphicFramePr>
            <a:graphicFrameLocks noGrp="1" noChangeAspect="1"/>
          </p:cNvGraphicFramePr>
          <p:nvPr>
            <p:ph sz="quarter" idx="21"/>
            <p:extLst>
              <p:ext uri="{D42A27DB-BD31-4B8C-83A1-F6EECF244321}">
                <p14:modId xmlns:p14="http://schemas.microsoft.com/office/powerpoint/2010/main" val="431958989"/>
              </p:ext>
            </p:extLst>
          </p:nvPr>
        </p:nvGraphicFramePr>
        <p:xfrm>
          <a:off x="1798638" y="4267200"/>
          <a:ext cx="5546725" cy="685800"/>
        </p:xfrm>
        <a:graphic>
          <a:graphicData uri="http://schemas.openxmlformats.org/presentationml/2006/ole">
            <mc:AlternateContent xmlns:mc="http://schemas.openxmlformats.org/markup-compatibility/2006">
              <mc:Choice xmlns:v="urn:schemas-microsoft-com:vml" Requires="v">
                <p:oleObj spid="_x0000_s79952" name="Equation" r:id="rId3" imgW="6476760" imgH="799920" progId="Equation.DSMT4">
                  <p:embed/>
                </p:oleObj>
              </mc:Choice>
              <mc:Fallback>
                <p:oleObj name="Equation" r:id="rId3" imgW="6476760" imgH="799920" progId="Equation.DSMT4">
                  <p:embed/>
                  <p:pic>
                    <p:nvPicPr>
                      <p:cNvPr id="15" name="Content Placeholder 14">
                        <a:extLst>
                          <a:ext uri="{FF2B5EF4-FFF2-40B4-BE49-F238E27FC236}">
                            <a16:creationId xmlns:a16="http://schemas.microsoft.com/office/drawing/2014/main" id="{F38A58D7-63EB-4D41-9D81-DAB90119D136}"/>
                          </a:ext>
                        </a:extLst>
                      </p:cNvPr>
                      <p:cNvPicPr/>
                      <p:nvPr/>
                    </p:nvPicPr>
                    <p:blipFill>
                      <a:blip r:embed="rId4"/>
                      <a:stretch>
                        <a:fillRect/>
                      </a:stretch>
                    </p:blipFill>
                    <p:spPr>
                      <a:xfrm>
                        <a:off x="1798638" y="4267200"/>
                        <a:ext cx="5546725" cy="685800"/>
                      </a:xfrm>
                      <a:prstGeom prst="rect">
                        <a:avLst/>
                      </a:prstGeom>
                    </p:spPr>
                  </p:pic>
                </p:oleObj>
              </mc:Fallback>
            </mc:AlternateContent>
          </a:graphicData>
        </a:graphic>
      </p:graphicFrame>
    </p:spTree>
    <p:extLst>
      <p:ext uri="{BB962C8B-B14F-4D97-AF65-F5344CB8AC3E}">
        <p14:creationId xmlns:p14="http://schemas.microsoft.com/office/powerpoint/2010/main" val="407564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8B8B-BC14-4C75-A4EF-CC7FE33B80E9}"/>
              </a:ext>
            </a:extLst>
          </p:cNvPr>
          <p:cNvSpPr>
            <a:spLocks noGrp="1"/>
          </p:cNvSpPr>
          <p:nvPr>
            <p:ph type="title"/>
          </p:nvPr>
        </p:nvSpPr>
        <p:spPr>
          <a:xfrm>
            <a:off x="304800" y="762001"/>
            <a:ext cx="8534400" cy="761999"/>
          </a:xfrm>
        </p:spPr>
        <p:txBody>
          <a:bodyPr>
            <a:normAutofit fontScale="90000"/>
          </a:bodyPr>
          <a:lstStyle/>
          <a:p>
            <a:r>
              <a:rPr lang="en-US" dirty="0">
                <a:latin typeface="Times New Roman" panose="02020603050405020304" pitchFamily="18" charset="0"/>
                <a:cs typeface="Times New Roman" panose="02020603050405020304" pitchFamily="18" charset="0"/>
              </a:rPr>
              <a:t>Solution for Example Problem 2.1–2 </a:t>
            </a:r>
            <a:r>
              <a:rPr lang="en-US" sz="2700" b="0" dirty="0">
                <a:latin typeface="Times New Roman" panose="02020603050405020304" pitchFamily="18" charset="0"/>
                <a:cs typeface="Times New Roman" panose="02020603050405020304" pitchFamily="18" charset="0"/>
              </a:rPr>
              <a:t>(3 of 7)</a:t>
            </a:r>
            <a:endParaRPr lang="en-US" sz="2700" dirty="0"/>
          </a:p>
        </p:txBody>
      </p:sp>
      <p:sp>
        <p:nvSpPr>
          <p:cNvPr id="3" name="Content Placeholder 2">
            <a:extLst>
              <a:ext uri="{FF2B5EF4-FFF2-40B4-BE49-F238E27FC236}">
                <a16:creationId xmlns:a16="http://schemas.microsoft.com/office/drawing/2014/main" id="{DE10DFAA-D31A-4684-B226-8938A1DF8879}"/>
              </a:ext>
            </a:extLst>
          </p:cNvPr>
          <p:cNvSpPr>
            <a:spLocks noGrp="1"/>
          </p:cNvSpPr>
          <p:nvPr>
            <p:ph sz="quarter" idx="16"/>
          </p:nvPr>
        </p:nvSpPr>
        <p:spPr>
          <a:xfrm>
            <a:off x="304800" y="1828800"/>
            <a:ext cx="8534400" cy="1721224"/>
          </a:xfrm>
        </p:spPr>
        <p:txBody>
          <a:bodyPr/>
          <a:lstStyle/>
          <a:p>
            <a:pPr marL="406400" indent="-406400"/>
            <a:r>
              <a:rPr lang="en-US" sz="2400" dirty="0">
                <a:solidFill>
                  <a:srgbClr val="911B21"/>
                </a:solidFill>
                <a:latin typeface="Times New Roman"/>
                <a:ea typeface="Times New Roman"/>
              </a:rPr>
              <a:t>(b) </a:t>
            </a:r>
            <a:r>
              <a:rPr lang="en-US" sz="2400" dirty="0">
                <a:latin typeface="Times New Roman"/>
                <a:ea typeface="Times New Roman"/>
              </a:rPr>
              <a:t>We can assume that the bolted connection at </a:t>
            </a:r>
            <a:r>
              <a:rPr lang="en-US" sz="2400" i="1" dirty="0">
                <a:latin typeface="Times New Roman"/>
                <a:ea typeface="Times New Roman"/>
              </a:rPr>
              <a:t>B</a:t>
            </a:r>
            <a:r>
              <a:rPr lang="en-US" sz="2400" dirty="0">
                <a:latin typeface="Times New Roman"/>
                <a:ea typeface="Times New Roman"/>
              </a:rPr>
              <a:t> is perfect; therefore, </a:t>
            </a:r>
            <a:r>
              <a:rPr lang="en-US" sz="2400" i="1" dirty="0">
                <a:latin typeface="Times New Roman"/>
                <a:ea typeface="Times New Roman"/>
              </a:rPr>
              <a:t>v</a:t>
            </a:r>
            <a:r>
              <a:rPr lang="en-US" sz="2400" i="1" baseline="-25000" dirty="0">
                <a:latin typeface="Times New Roman"/>
                <a:ea typeface="Times New Roman"/>
              </a:rPr>
              <a:t>B</a:t>
            </a:r>
            <a:r>
              <a:rPr lang="en-US" sz="2400" dirty="0">
                <a:latin typeface="Times New Roman"/>
                <a:ea typeface="Times New Roman"/>
              </a:rPr>
              <a:t> = 0.0810 in. (downward). Further, the rigid bar must remain horizontal as it deflects downward by virtue of symmetry. Therefore, the deflection downward of joints </a:t>
            </a:r>
            <a:r>
              <a:rPr lang="en-US" sz="2400" i="1" dirty="0">
                <a:latin typeface="Times New Roman"/>
                <a:ea typeface="Times New Roman"/>
              </a:rPr>
              <a:t>A</a:t>
            </a:r>
            <a:r>
              <a:rPr lang="en-US" sz="2400" dirty="0">
                <a:latin typeface="Times New Roman"/>
                <a:ea typeface="Times New Roman"/>
              </a:rPr>
              <a:t> and </a:t>
            </a:r>
            <a:r>
              <a:rPr lang="en-US" sz="2400" i="1" dirty="0">
                <a:latin typeface="Times New Roman"/>
                <a:ea typeface="Times New Roman"/>
              </a:rPr>
              <a:t>C</a:t>
            </a:r>
            <a:r>
              <a:rPr lang="en-US" sz="2400" dirty="0">
                <a:latin typeface="Times New Roman"/>
                <a:ea typeface="Times New Roman"/>
              </a:rPr>
              <a:t> is still equal to 0.0810 in. </a:t>
            </a:r>
            <a:endParaRPr lang="en-US" altLang="en-US" sz="3600" dirty="0">
              <a:latin typeface="Arial" panose="020B0604020202020204" pitchFamily="34" charset="0"/>
            </a:endParaRPr>
          </a:p>
        </p:txBody>
      </p:sp>
      <p:sp>
        <p:nvSpPr>
          <p:cNvPr id="21" name="Content Placeholder 20">
            <a:extLst>
              <a:ext uri="{FF2B5EF4-FFF2-40B4-BE49-F238E27FC236}">
                <a16:creationId xmlns:a16="http://schemas.microsoft.com/office/drawing/2014/main" id="{C3D125D9-CCBE-451C-9343-91B6677FB038}"/>
              </a:ext>
            </a:extLst>
          </p:cNvPr>
          <p:cNvSpPr>
            <a:spLocks noGrp="1"/>
          </p:cNvSpPr>
          <p:nvPr>
            <p:ph sz="quarter" idx="17"/>
          </p:nvPr>
        </p:nvSpPr>
        <p:spPr>
          <a:xfrm>
            <a:off x="304800" y="3778280"/>
            <a:ext cx="8153400" cy="381000"/>
          </a:xfrm>
        </p:spPr>
        <p:txBody>
          <a:bodyPr/>
          <a:lstStyle/>
          <a:p>
            <a:r>
              <a:rPr lang="en-US" sz="2400" i="1" dirty="0">
                <a:latin typeface="Times New Roman"/>
                <a:ea typeface="Times New Roman"/>
              </a:rPr>
              <a:t>What effect is caused by the gap at A and C?</a:t>
            </a:r>
            <a:r>
              <a:rPr lang="en-US" sz="2400" dirty="0">
                <a:latin typeface="Times New Roman"/>
                <a:ea typeface="Times New Roman"/>
              </a:rPr>
              <a:t> When joint </a:t>
            </a:r>
            <a:r>
              <a:rPr lang="en-US" sz="2400" i="1" dirty="0">
                <a:latin typeface="Times New Roman"/>
                <a:ea typeface="Times New Roman"/>
              </a:rPr>
              <a:t>A</a:t>
            </a:r>
            <a:r>
              <a:rPr lang="en-US" sz="2400" dirty="0">
                <a:latin typeface="Times New Roman"/>
                <a:ea typeface="Times New Roman"/>
              </a:rPr>
              <a:t> (or </a:t>
            </a:r>
            <a:r>
              <a:rPr lang="en-US" sz="2400" i="1" dirty="0">
                <a:latin typeface="Times New Roman"/>
                <a:ea typeface="Times New Roman"/>
              </a:rPr>
              <a:t>C</a:t>
            </a:r>
            <a:r>
              <a:rPr lang="en-US" sz="2400" dirty="0">
                <a:latin typeface="Times New Roman"/>
                <a:ea typeface="Times New Roman"/>
              </a:rPr>
              <a:t>)</a:t>
            </a:r>
          </a:p>
        </p:txBody>
      </p:sp>
      <p:sp>
        <p:nvSpPr>
          <p:cNvPr id="22" name="Content Placeholder 21">
            <a:extLst>
              <a:ext uri="{FF2B5EF4-FFF2-40B4-BE49-F238E27FC236}">
                <a16:creationId xmlns:a16="http://schemas.microsoft.com/office/drawing/2014/main" id="{98330A29-0038-4E07-8907-516C47F68A4A}"/>
              </a:ext>
            </a:extLst>
          </p:cNvPr>
          <p:cNvSpPr>
            <a:spLocks noGrp="1"/>
          </p:cNvSpPr>
          <p:nvPr>
            <p:ph sz="quarter" idx="18"/>
          </p:nvPr>
        </p:nvSpPr>
        <p:spPr>
          <a:xfrm>
            <a:off x="304800" y="4202223"/>
            <a:ext cx="5136776" cy="376905"/>
          </a:xfrm>
        </p:spPr>
        <p:txBody>
          <a:bodyPr/>
          <a:lstStyle/>
          <a:p>
            <a:r>
              <a:rPr lang="en-US" sz="2400" dirty="0">
                <a:latin typeface="Times New Roman"/>
                <a:ea typeface="Times New Roman"/>
              </a:rPr>
              <a:t>moves downward by 0.0810 in., the first</a:t>
            </a:r>
            <a:endParaRPr lang="en-US" sz="2400" dirty="0"/>
          </a:p>
        </p:txBody>
      </p:sp>
      <p:graphicFrame>
        <p:nvGraphicFramePr>
          <p:cNvPr id="33" name="Content Placeholder 32" descr="1 over 32 inch.">
            <a:extLst>
              <a:ext uri="{FF2B5EF4-FFF2-40B4-BE49-F238E27FC236}">
                <a16:creationId xmlns:a16="http://schemas.microsoft.com/office/drawing/2014/main" id="{C6EA7D6C-072B-4C94-9763-F99D030E90EA}"/>
              </a:ext>
            </a:extLst>
          </p:cNvPr>
          <p:cNvGraphicFramePr>
            <a:graphicFrameLocks noGrp="1" noChangeAspect="1"/>
          </p:cNvGraphicFramePr>
          <p:nvPr>
            <p:ph sz="quarter" idx="19"/>
            <p:extLst>
              <p:ext uri="{D42A27DB-BD31-4B8C-83A1-F6EECF244321}">
                <p14:modId xmlns:p14="http://schemas.microsoft.com/office/powerpoint/2010/main" val="662163458"/>
              </p:ext>
            </p:extLst>
          </p:nvPr>
        </p:nvGraphicFramePr>
        <p:xfrm>
          <a:off x="5477337" y="4242925"/>
          <a:ext cx="820368" cy="391253"/>
        </p:xfrm>
        <a:graphic>
          <a:graphicData uri="http://schemas.openxmlformats.org/presentationml/2006/ole">
            <mc:AlternateContent xmlns:mc="http://schemas.openxmlformats.org/markup-compatibility/2006">
              <mc:Choice xmlns:v="urn:schemas-microsoft-com:vml" Requires="v">
                <p:oleObj spid="_x0000_s90187" name="Equation" r:id="rId3" imgW="825480" imgH="393480" progId="Equation.DSMT4">
                  <p:embed/>
                </p:oleObj>
              </mc:Choice>
              <mc:Fallback>
                <p:oleObj name="Equation" r:id="rId3" imgW="825480" imgH="393480" progId="Equation.DSMT4">
                  <p:embed/>
                  <p:pic>
                    <p:nvPicPr>
                      <p:cNvPr id="32" name="Object 31">
                        <a:extLst>
                          <a:ext uri="{FF2B5EF4-FFF2-40B4-BE49-F238E27FC236}">
                            <a16:creationId xmlns:a16="http://schemas.microsoft.com/office/drawing/2014/main" id="{9B3F7E52-6502-4E93-9FFE-738E7F568274}"/>
                          </a:ext>
                        </a:extLst>
                      </p:cNvPr>
                      <p:cNvPicPr/>
                      <p:nvPr/>
                    </p:nvPicPr>
                    <p:blipFill>
                      <a:blip r:embed="rId4"/>
                      <a:stretch>
                        <a:fillRect/>
                      </a:stretch>
                    </p:blipFill>
                    <p:spPr>
                      <a:xfrm>
                        <a:off x="5477337" y="4242925"/>
                        <a:ext cx="820368" cy="391253"/>
                      </a:xfrm>
                      <a:prstGeom prst="rect">
                        <a:avLst/>
                      </a:prstGeom>
                    </p:spPr>
                  </p:pic>
                </p:oleObj>
              </mc:Fallback>
            </mc:AlternateContent>
          </a:graphicData>
        </a:graphic>
      </p:graphicFrame>
      <p:sp>
        <p:nvSpPr>
          <p:cNvPr id="24" name="Content Placeholder 23">
            <a:extLst>
              <a:ext uri="{FF2B5EF4-FFF2-40B4-BE49-F238E27FC236}">
                <a16:creationId xmlns:a16="http://schemas.microsoft.com/office/drawing/2014/main" id="{E7468188-C923-49D2-96BC-DFB25E164CE2}"/>
              </a:ext>
            </a:extLst>
          </p:cNvPr>
          <p:cNvSpPr>
            <a:spLocks noGrp="1"/>
          </p:cNvSpPr>
          <p:nvPr>
            <p:ph sz="quarter" idx="20"/>
          </p:nvPr>
        </p:nvSpPr>
        <p:spPr>
          <a:xfrm>
            <a:off x="6348992" y="4205403"/>
            <a:ext cx="2328843" cy="344425"/>
          </a:xfrm>
        </p:spPr>
        <p:txBody>
          <a:bodyPr/>
          <a:lstStyle/>
          <a:p>
            <a:r>
              <a:rPr lang="en-US" sz="2400" dirty="0">
                <a:latin typeface="Times New Roman"/>
                <a:ea typeface="Times New Roman"/>
              </a:rPr>
              <a:t>of this downward</a:t>
            </a:r>
            <a:endParaRPr lang="en-US" sz="2400" dirty="0"/>
          </a:p>
        </p:txBody>
      </p:sp>
      <p:sp>
        <p:nvSpPr>
          <p:cNvPr id="25" name="Content Placeholder 24">
            <a:extLst>
              <a:ext uri="{FF2B5EF4-FFF2-40B4-BE49-F238E27FC236}">
                <a16:creationId xmlns:a16="http://schemas.microsoft.com/office/drawing/2014/main" id="{CF34BDB7-EE28-4E02-A498-97EBC857896A}"/>
              </a:ext>
            </a:extLst>
          </p:cNvPr>
          <p:cNvSpPr>
            <a:spLocks noGrp="1"/>
          </p:cNvSpPr>
          <p:nvPr>
            <p:ph sz="quarter" idx="21"/>
          </p:nvPr>
        </p:nvSpPr>
        <p:spPr>
          <a:xfrm>
            <a:off x="304800" y="4616860"/>
            <a:ext cx="8534400" cy="761963"/>
          </a:xfrm>
        </p:spPr>
        <p:txBody>
          <a:bodyPr/>
          <a:lstStyle/>
          <a:p>
            <a:r>
              <a:rPr lang="en-US" sz="2400" dirty="0">
                <a:latin typeface="Times New Roman"/>
                <a:ea typeface="Times New Roman"/>
              </a:rPr>
              <a:t>movement does not stretch rod (1)—it just closes the </a:t>
            </a:r>
            <a:r>
              <a:rPr lang="en-US" sz="2400" dirty="0" smtClean="0">
                <a:latin typeface="Times New Roman"/>
                <a:ea typeface="Times New Roman"/>
              </a:rPr>
              <a:t>gap. Therefore</a:t>
            </a:r>
            <a:r>
              <a:rPr lang="en-US" sz="2400" dirty="0">
                <a:latin typeface="Times New Roman"/>
                <a:ea typeface="Times New Roman"/>
              </a:rPr>
              <a:t>, rod (1) only gets elongated by the amount</a:t>
            </a:r>
            <a:endParaRPr lang="en-US" sz="2400" dirty="0"/>
          </a:p>
        </p:txBody>
      </p:sp>
    </p:spTree>
    <p:extLst>
      <p:ext uri="{BB962C8B-B14F-4D97-AF65-F5344CB8AC3E}">
        <p14:creationId xmlns:p14="http://schemas.microsoft.com/office/powerpoint/2010/main" val="1730654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General">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Arial-Times New Roman">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E39A3ED730EF40BC95659DEDC34250" ma:contentTypeVersion="4" ma:contentTypeDescription="Create a new document." ma:contentTypeScope="" ma:versionID="35ae4085b5cb6bde6e905c69dcb10e27">
  <xsd:schema xmlns:xsd="http://www.w3.org/2001/XMLSchema" xmlns:xs="http://www.w3.org/2001/XMLSchema" xmlns:p="http://schemas.microsoft.com/office/2006/metadata/properties" xmlns:ns2="2e108766-8a5d-4dd6-bf2d-0e83b2e3ea10" targetNamespace="http://schemas.microsoft.com/office/2006/metadata/properties" ma:root="true" ma:fieldsID="6e076ca49e7c802acdbea8cc88235627" ns2:_="">
    <xsd:import namespace="2e108766-8a5d-4dd6-bf2d-0e83b2e3ea1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108766-8a5d-4dd6-bf2d-0e83b2e3ea1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32F9DC-3CA0-4539-B9C5-0649FD203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108766-8a5d-4dd6-bf2d-0e83b2e3ea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7DE125-8A16-4AD4-8076-801222B82461}">
  <ds:schemaRefs>
    <ds:schemaRef ds:uri="http://schemas.microsoft.com/sharepoint/v3/contenttype/forms"/>
  </ds:schemaRefs>
</ds:datastoreItem>
</file>

<file path=customXml/itemProps3.xml><?xml version="1.0" encoding="utf-8"?>
<ds:datastoreItem xmlns:ds="http://schemas.openxmlformats.org/officeDocument/2006/customXml" ds:itemID="{AA29D18F-5099-4C38-B4B7-6BF064B87F16}">
  <ds:schemaRefs>
    <ds:schemaRef ds:uri="http://schemas.microsoft.com/office/infopath/2007/PartnerControls"/>
    <ds:schemaRef ds:uri="http://schemas.microsoft.com/office/2006/documentManagement/types"/>
    <ds:schemaRef ds:uri="http://purl.org/dc/terms/"/>
    <ds:schemaRef ds:uri="http://www.w3.org/XML/1998/namespace"/>
    <ds:schemaRef ds:uri="http://schemas.microsoft.com/office/2006/metadata/properties"/>
    <ds:schemaRef ds:uri="http://purl.org/dc/dcmitype/"/>
    <ds:schemaRef ds:uri="http://purl.org/dc/elements/1.1/"/>
    <ds:schemaRef ds:uri="http://schemas.openxmlformats.org/package/2006/metadata/core-properties"/>
    <ds:schemaRef ds:uri="2e108766-8a5d-4dd6-bf2d-0e83b2e3ea10"/>
  </ds:schemaRefs>
</ds:datastoreItem>
</file>

<file path=docProps/app.xml><?xml version="1.0" encoding="utf-8"?>
<Properties xmlns="http://schemas.openxmlformats.org/officeDocument/2006/extended-properties" xmlns:vt="http://schemas.openxmlformats.org/officeDocument/2006/docPropsVTypes">
  <Template/>
  <TotalTime>16065</TotalTime>
  <Words>2176</Words>
  <Application>Microsoft Office PowerPoint</Application>
  <PresentationFormat>On-screen Show (4:3)</PresentationFormat>
  <Paragraphs>153</Paragraphs>
  <Slides>39</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5" baseType="lpstr">
      <vt:lpstr>Arial</vt:lpstr>
      <vt:lpstr>Calibri</vt:lpstr>
      <vt:lpstr>Source Sans Pro</vt:lpstr>
      <vt:lpstr>Times New Roman</vt:lpstr>
      <vt:lpstr>General</vt:lpstr>
      <vt:lpstr>Equation</vt:lpstr>
      <vt:lpstr>Mechanics of Materials: An Integrated Learning System</vt:lpstr>
      <vt:lpstr>Section 2.1</vt:lpstr>
      <vt:lpstr>Section 2.1 Examples</vt:lpstr>
      <vt:lpstr>Example Problem 2.1–1 </vt:lpstr>
      <vt:lpstr>Solution for Example Problem 1.3–3 </vt:lpstr>
      <vt:lpstr>Example Problem 2.1–2 </vt:lpstr>
      <vt:lpstr>Solution for Example Problem 2.1–2 (1 of 7)</vt:lpstr>
      <vt:lpstr>Solution for Example Problem 2.1–2 (2 of 7)</vt:lpstr>
      <vt:lpstr>Solution for Example Problem 2.1–2 (3 of 7)</vt:lpstr>
      <vt:lpstr>Solution for Example Problem 2.1–2 (4 of 7)</vt:lpstr>
      <vt:lpstr>Solution for Example Problem 2.1–2 (5 of 7)</vt:lpstr>
      <vt:lpstr>Solution for Example Problem 2.1–2 (6 of 7)</vt:lpstr>
      <vt:lpstr>Solution for Example Problem 2.1–2 (7 of 7)</vt:lpstr>
      <vt:lpstr>Example Problem 2.1–3 </vt:lpstr>
      <vt:lpstr>Solution for Example Problem 2.1–3 (1 of 5)</vt:lpstr>
      <vt:lpstr>Solution for Example Problem 2.1–3 (2 of 5)</vt:lpstr>
      <vt:lpstr>Solution for Example Problem 2.1–3 (3 of 5)</vt:lpstr>
      <vt:lpstr>Solution for Example Problem 2.1–3 (4 of 5)</vt:lpstr>
      <vt:lpstr>Solution for Example Problem 2.1–3 (5 of 5)</vt:lpstr>
      <vt:lpstr>Section 2.2</vt:lpstr>
      <vt:lpstr>Section 2.2 Examples</vt:lpstr>
      <vt:lpstr>Example Problem 2.2–1</vt:lpstr>
      <vt:lpstr>Solution for Example Problem 2.2–1 (1 of 2)</vt:lpstr>
      <vt:lpstr>Solution for Example Problem 2.2–1 (2 of 2)</vt:lpstr>
      <vt:lpstr>Example Problem 2.2–2</vt:lpstr>
      <vt:lpstr>Solution for Example Problem 2.2–2 (1 of 2)</vt:lpstr>
      <vt:lpstr>Solution for Example Problem 2.2–2 (2 of 2)</vt:lpstr>
      <vt:lpstr>Example Problem 2.2–3</vt:lpstr>
      <vt:lpstr>Solution for Example Problem 2.2–3 (1 of 2)</vt:lpstr>
      <vt:lpstr>Solution for Example Problem 2.2–3 (2 of 2)</vt:lpstr>
      <vt:lpstr>Section 2.3</vt:lpstr>
      <vt:lpstr>Section 2.3 Practice Problems</vt:lpstr>
      <vt:lpstr>Example Problem 2.3–1</vt:lpstr>
      <vt:lpstr>Solution for Practice Problem 2.3–1</vt:lpstr>
      <vt:lpstr>Example Problem 2.3–2</vt:lpstr>
      <vt:lpstr>Solution for Practice Problem 2.3–2</vt:lpstr>
      <vt:lpstr>Example Problem 2.3–3</vt:lpstr>
      <vt:lpstr>Solution for Practice Problem 2.3–3 </vt:lpstr>
      <vt:lpstr>Copyright</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Strain</dc:title>
  <dc:subject>Chemistry</dc:subject>
  <dc:creator>Philpot</dc:creator>
  <cp:lastModifiedBy>CD</cp:lastModifiedBy>
  <cp:revision>1843</cp:revision>
  <cp:lastPrinted>2017-04-26T13:25:47Z</cp:lastPrinted>
  <dcterms:created xsi:type="dcterms:W3CDTF">2017-04-21T14:49:46Z</dcterms:created>
  <dcterms:modified xsi:type="dcterms:W3CDTF">2019-10-17T16:04:08Z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0x01010070E39A3ED730EF40BC95659DEDC34250</vt:lpwstr>
  </property>
</Properties>
</file>