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7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64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6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9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0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4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4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4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14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793FA-D44D-4294-A7D2-73CF03A1C925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6B12-BA46-42FD-9D2A-73507EDF6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2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Spotted Begonia Art Gallery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Spotted Begonia Art Gallery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Spotted Begonia Art Gallery</dc:title>
  <dc:creator>Exploring Series</dc:creator>
  <cp:lastModifiedBy>Exploring Series</cp:lastModifiedBy>
  <cp:revision>1</cp:revision>
  <dcterms:created xsi:type="dcterms:W3CDTF">2012-11-05T18:19:28Z</dcterms:created>
  <dcterms:modified xsi:type="dcterms:W3CDTF">2012-11-05T18:20:08Z</dcterms:modified>
</cp:coreProperties>
</file>