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7"/>
  </p:notesMasterIdLst>
  <p:handoutMasterIdLst>
    <p:handoutMasterId r:id="rId8"/>
  </p:handoutMasterIdLst>
  <p:sldIdLst>
    <p:sldId id="256" r:id="rId2"/>
    <p:sldId id="264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048" autoAdjust="0"/>
  </p:normalViewPr>
  <p:slideViewPr>
    <p:cSldViewPr>
      <p:cViewPr varScale="1">
        <p:scale>
          <a:sx n="52" d="100"/>
          <a:sy n="52" d="100"/>
        </p:scale>
        <p:origin x="4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76BFD-980C-42F4-A908-D8F605F91990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28760-517A-4644-903F-40F16F02B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21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F6A2FE-FC87-4787-BBFD-0D237FC89DD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045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096A91-C9FD-4536-87F3-F62890C8FAF1}" type="slidenum">
              <a:rPr lang="en-US"/>
              <a:pPr eaLnBrk="1" hangingPunct="1"/>
              <a:t>1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78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6A6C19-CC18-49D3-B013-ACDB614E5754}" type="slidenum">
              <a:rPr lang="en-US"/>
              <a:pPr eaLnBrk="1" hangingPunct="1"/>
              <a:t>2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752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4165D9-953A-4109-98DA-A6417C4BC87F}" type="slidenum">
              <a:rPr lang="en-US"/>
              <a:pPr eaLnBrk="1" hangingPunct="1"/>
              <a:t>3</a:t>
            </a:fld>
            <a:endParaRPr lang="en-US" dirty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75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607D9B-016F-4F56-B1F2-E20FB5985BA8}" type="slidenum">
              <a:rPr lang="en-US"/>
              <a:pPr eaLnBrk="1" hangingPunct="1"/>
              <a:t>4</a:t>
            </a:fld>
            <a:endParaRPr lang="en-US" dirty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29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694AAF2-CE62-4263-9675-3BF99485B655}" type="slidenum">
              <a:rPr lang="en-US"/>
              <a:pPr eaLnBrk="1" hangingPunct="1"/>
              <a:t>5</a:t>
            </a:fld>
            <a:endParaRPr lang="en-US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043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C9208-3D04-4EAE-B3DF-106ADD2B731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97839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6C5A7-26E7-474C-9312-27C464E7D3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1690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53E59-E8C5-4EAF-9E9F-D5B8FEA24CF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1888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AD959-5448-46E1-86A4-58EE9657E91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0577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40997-272C-4241-BB58-B1EEAE2059B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103237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0FCBD-3CE8-4058-9441-4A67ED1E1A2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314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B53B2-ABBF-4C12-9B63-72B01D4E0F5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461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22CE9-2A7C-4134-9047-7A040E24FBC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802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5C774-F45C-4374-B39F-3D42C70D26B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3789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fld id="{75E30FAD-DD6C-44F3-B792-9003A37AC85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950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FC186-7843-4F28-9821-2DCD6D6695B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33848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B9A98"/>
                </a:solidFill>
              </a:defRPr>
            </a:lvl1pPr>
          </a:lstStyle>
          <a:p>
            <a:fld id="{15241B7F-9456-45F8-AD16-741DC05AB40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0" r:id="rId1"/>
    <p:sldLayoutId id="2147483824" r:id="rId2"/>
    <p:sldLayoutId id="2147483831" r:id="rId3"/>
    <p:sldLayoutId id="2147483825" r:id="rId4"/>
    <p:sldLayoutId id="2147483832" r:id="rId5"/>
    <p:sldLayoutId id="2147483826" r:id="rId6"/>
    <p:sldLayoutId id="2147483827" r:id="rId7"/>
    <p:sldLayoutId id="2147483833" r:id="rId8"/>
    <p:sldLayoutId id="2147483834" r:id="rId9"/>
    <p:sldLayoutId id="2147483828" r:id="rId10"/>
    <p:sldLayoutId id="214748382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anose="020B05030201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anose="020B05030201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anose="020B05030201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anose="020B05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anose="020B05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anose="020B05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anose="020B05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anose="020B0503020102020204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anose="020B0604020202020204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/>
              <a:t>Designing Web Pages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3388" y="1544638"/>
            <a:ext cx="6480175" cy="1752600"/>
          </a:xfrm>
        </p:spPr>
        <p:txBody>
          <a:bodyPr/>
          <a:lstStyle/>
          <a:p>
            <a:r>
              <a:rPr lang="en-US" dirty="0" smtClean="0"/>
              <a:t>Firstname Lastname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tools</a:t>
            </a:r>
          </a:p>
          <a:p>
            <a:r>
              <a:rPr lang="en-US" dirty="0" smtClean="0"/>
              <a:t>Development tutorials</a:t>
            </a:r>
          </a:p>
          <a:p>
            <a:r>
              <a:rPr lang="en-US" dirty="0" smtClean="0"/>
              <a:t>Graphics</a:t>
            </a:r>
          </a:p>
          <a:p>
            <a:r>
              <a:rPr lang="en-US" dirty="0" smtClean="0"/>
              <a:t>Hosting services and online storefronts</a:t>
            </a:r>
          </a:p>
          <a:p>
            <a:r>
              <a:rPr lang="en-US" dirty="0" smtClean="0"/>
              <a:t>Business help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things first…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your audience?</a:t>
            </a:r>
          </a:p>
          <a:p>
            <a:pPr lvl="1"/>
            <a:r>
              <a:rPr lang="en-US" dirty="0" smtClean="0"/>
              <a:t>Demographics</a:t>
            </a:r>
          </a:p>
          <a:p>
            <a:pPr lvl="1"/>
            <a:r>
              <a:rPr lang="en-US" dirty="0" smtClean="0"/>
              <a:t>Equipment</a:t>
            </a:r>
          </a:p>
          <a:p>
            <a:r>
              <a:rPr lang="en-US" dirty="0" smtClean="0"/>
              <a:t>What do they want from your site?</a:t>
            </a:r>
          </a:p>
          <a:p>
            <a:pPr lvl="1"/>
            <a:r>
              <a:rPr lang="en-US" dirty="0" smtClean="0"/>
              <a:t>Degree of interactivity</a:t>
            </a:r>
          </a:p>
          <a:p>
            <a:r>
              <a:rPr lang="en-US" dirty="0" smtClean="0"/>
              <a:t>What do you want your site to do?</a:t>
            </a:r>
          </a:p>
          <a:p>
            <a:pPr lvl="1"/>
            <a:r>
              <a:rPr lang="en-US" dirty="0" smtClean="0"/>
              <a:t>Purpose</a:t>
            </a:r>
          </a:p>
          <a:p>
            <a:pPr marL="449263" lvl="1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it happen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Languages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HTML5, XHTML, XML, CSS5, DHTML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JAVA, SQL, Scripts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Tools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Plain Text Editor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Notepad or BBEdit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GUI Editor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Dreamweaver, KompoZer, Expression Web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Templates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Database Connectivity</a:t>
            </a: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Types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JPG – photographs, lots of colors, compressed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GIF – line drawings, blocks of color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PNG – newer type, compresses well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BMP – large but extremely clear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How to modify graphics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Specialized software</a:t>
            </a:r>
          </a:p>
          <a:p>
            <a:pPr marL="1005840" lvl="2" indent="-256032" fontAlgn="auto">
              <a:spcAft>
                <a:spcPts val="0"/>
              </a:spcAft>
              <a:buFont typeface="Arial"/>
              <a:buChar char="○"/>
              <a:defRPr/>
            </a:pPr>
            <a:r>
              <a:rPr lang="en-US" dirty="0"/>
              <a:t>Photoshop, Paint Shop Pro, Corel Painter, Adobe Illustrator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252</TotalTime>
  <Words>140</Words>
  <Application>Microsoft Office PowerPoint</Application>
  <PresentationFormat>On-screen Show (4:3)</PresentationFormat>
  <Paragraphs>41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Franklin Gothic Book</vt:lpstr>
      <vt:lpstr>Wingdings 2</vt:lpstr>
      <vt:lpstr>Technic</vt:lpstr>
      <vt:lpstr>Designing Web Pages</vt:lpstr>
      <vt:lpstr>Resources</vt:lpstr>
      <vt:lpstr>First things first…</vt:lpstr>
      <vt:lpstr>Making it happen</vt:lpstr>
      <vt:lpstr>Graphics</vt:lpstr>
    </vt:vector>
  </TitlesOfParts>
  <Company>Lansing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Kaleidoscope</dc:title>
  <dc:creator>Exploring Series</dc:creator>
  <cp:lastModifiedBy>Jennifer Lynn</cp:lastModifiedBy>
  <cp:revision>63</cp:revision>
  <dcterms:created xsi:type="dcterms:W3CDTF">2007-03-23T17:59:56Z</dcterms:created>
  <dcterms:modified xsi:type="dcterms:W3CDTF">2012-11-21T15:29:02Z</dcterms:modified>
</cp:coreProperties>
</file>