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77BB-0D4E-45DA-91D5-9E8EBE784767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9BAF-58C7-4FEB-B0A2-72C967057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77BB-0D4E-45DA-91D5-9E8EBE784767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9BAF-58C7-4FEB-B0A2-72C967057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77BB-0D4E-45DA-91D5-9E8EBE784767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9BAF-58C7-4FEB-B0A2-72C967057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77BB-0D4E-45DA-91D5-9E8EBE784767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9BAF-58C7-4FEB-B0A2-72C967057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77BB-0D4E-45DA-91D5-9E8EBE784767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9BAF-58C7-4FEB-B0A2-72C967057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77BB-0D4E-45DA-91D5-9E8EBE784767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9BAF-58C7-4FEB-B0A2-72C967057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77BB-0D4E-45DA-91D5-9E8EBE784767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9BAF-58C7-4FEB-B0A2-72C967057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77BB-0D4E-45DA-91D5-9E8EBE784767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9BAF-58C7-4FEB-B0A2-72C967057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77BB-0D4E-45DA-91D5-9E8EBE784767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9BAF-58C7-4FEB-B0A2-72C967057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77BB-0D4E-45DA-91D5-9E8EBE784767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9BAF-58C7-4FEB-B0A2-72C967057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77BB-0D4E-45DA-91D5-9E8EBE784767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39BAF-58C7-4FEB-B0A2-72C9670574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77BB-0D4E-45DA-91D5-9E8EBE784767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39BAF-58C7-4FEB-B0A2-72C9670574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1066800" y="1295400"/>
            <a:ext cx="6553200" cy="304800"/>
            <a:chOff x="1066800" y="1295400"/>
            <a:chExt cx="6553200" cy="304800"/>
          </a:xfrm>
        </p:grpSpPr>
        <p:sp>
          <p:nvSpPr>
            <p:cNvPr id="4" name="TextBox 3"/>
            <p:cNvSpPr txBox="1"/>
            <p:nvPr/>
          </p:nvSpPr>
          <p:spPr>
            <a:xfrm>
              <a:off x="1066800" y="1295400"/>
              <a:ext cx="1066800" cy="304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rtlCol="0" anchor="ctr" anchorCtr="1">
              <a:noAutofit/>
            </a:bodyPr>
            <a:lstStyle/>
            <a:p>
              <a:pPr algn="ctr"/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PATIENT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172200" y="1295400"/>
              <a:ext cx="1447800" cy="304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rtlCol="0" anchor="ctr" anchorCtr="1">
              <a:noAutofit/>
            </a:bodyPr>
            <a:lstStyle/>
            <a:p>
              <a:pPr algn="ctr"/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MEDICATION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57600" y="1295400"/>
              <a:ext cx="1066800" cy="3048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rtlCol="0" anchor="ctr" anchorCtr="1">
              <a:noAutofit/>
            </a:bodyPr>
            <a:lstStyle/>
            <a:p>
              <a:pPr algn="ctr"/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ORDER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Line 167"/>
            <p:cNvSpPr>
              <a:spLocks noChangeShapeType="1"/>
            </p:cNvSpPr>
            <p:nvPr/>
          </p:nvSpPr>
          <p:spPr bwMode="auto">
            <a:xfrm>
              <a:off x="2133600" y="1447800"/>
              <a:ext cx="1524000" cy="0"/>
            </a:xfrm>
            <a:prstGeom prst="line">
              <a:avLst/>
            </a:prstGeom>
            <a:noFill/>
            <a:ln w="31750">
              <a:solidFill>
                <a:srgbClr val="80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429000" y="1295400"/>
              <a:ext cx="228600" cy="304800"/>
              <a:chOff x="3429000" y="1295400"/>
              <a:chExt cx="228600" cy="304800"/>
            </a:xfrm>
          </p:grpSpPr>
          <p:grpSp>
            <p:nvGrpSpPr>
              <p:cNvPr id="27" name="Group 67"/>
              <p:cNvGrpSpPr>
                <a:grpSpLocks/>
              </p:cNvGrpSpPr>
              <p:nvPr/>
            </p:nvGrpSpPr>
            <p:grpSpPr bwMode="auto">
              <a:xfrm flipV="1">
                <a:off x="3429000" y="1371600"/>
                <a:ext cx="228600" cy="152400"/>
                <a:chOff x="4608" y="1248"/>
                <a:chExt cx="144" cy="96"/>
              </a:xfrm>
            </p:grpSpPr>
            <p:sp>
              <p:nvSpPr>
                <p:cNvPr id="29" name="Line 68"/>
                <p:cNvSpPr>
                  <a:spLocks noChangeShapeType="1"/>
                </p:cNvSpPr>
                <p:nvPr/>
              </p:nvSpPr>
              <p:spPr bwMode="auto">
                <a:xfrm>
                  <a:off x="4608" y="1296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rgbClr val="9933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4608" y="1248"/>
                  <a:ext cx="144" cy="48"/>
                </a:xfrm>
                <a:prstGeom prst="line">
                  <a:avLst/>
                </a:prstGeom>
                <a:noFill/>
                <a:ln w="28575">
                  <a:solidFill>
                    <a:srgbClr val="9933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70"/>
                <p:cNvSpPr>
                  <a:spLocks noChangeShapeType="1"/>
                </p:cNvSpPr>
                <p:nvPr/>
              </p:nvSpPr>
              <p:spPr bwMode="auto">
                <a:xfrm>
                  <a:off x="4608" y="1296"/>
                  <a:ext cx="144" cy="48"/>
                </a:xfrm>
                <a:prstGeom prst="line">
                  <a:avLst/>
                </a:prstGeom>
                <a:noFill/>
                <a:ln w="28575">
                  <a:solidFill>
                    <a:srgbClr val="9933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8" name="Line 102"/>
              <p:cNvSpPr>
                <a:spLocks noChangeShapeType="1"/>
              </p:cNvSpPr>
              <p:nvPr/>
            </p:nvSpPr>
            <p:spPr bwMode="auto">
              <a:xfrm>
                <a:off x="3429000" y="1295400"/>
                <a:ext cx="0" cy="304800"/>
              </a:xfrm>
              <a:prstGeom prst="line">
                <a:avLst/>
              </a:prstGeom>
              <a:noFill/>
              <a:ln w="28575">
                <a:solidFill>
                  <a:srgbClr val="9933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" name="Line 102"/>
            <p:cNvSpPr>
              <a:spLocks noChangeShapeType="1"/>
            </p:cNvSpPr>
            <p:nvPr/>
          </p:nvSpPr>
          <p:spPr bwMode="auto">
            <a:xfrm>
              <a:off x="2286000" y="1295400"/>
              <a:ext cx="0" cy="304800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102"/>
            <p:cNvSpPr>
              <a:spLocks noChangeShapeType="1"/>
            </p:cNvSpPr>
            <p:nvPr/>
          </p:nvSpPr>
          <p:spPr bwMode="auto">
            <a:xfrm>
              <a:off x="2209800" y="1295400"/>
              <a:ext cx="0" cy="304800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167"/>
            <p:cNvSpPr>
              <a:spLocks noChangeShapeType="1"/>
            </p:cNvSpPr>
            <p:nvPr/>
          </p:nvSpPr>
          <p:spPr bwMode="auto">
            <a:xfrm>
              <a:off x="4724400" y="1447800"/>
              <a:ext cx="1447800" cy="0"/>
            </a:xfrm>
            <a:prstGeom prst="line">
              <a:avLst/>
            </a:prstGeom>
            <a:noFill/>
            <a:ln w="31750">
              <a:solidFill>
                <a:srgbClr val="80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943600" y="1295400"/>
              <a:ext cx="241300" cy="304800"/>
              <a:chOff x="215900" y="1905000"/>
              <a:chExt cx="241300" cy="304800"/>
            </a:xfrm>
          </p:grpSpPr>
          <p:grpSp>
            <p:nvGrpSpPr>
              <p:cNvPr id="44" name="Group 67"/>
              <p:cNvGrpSpPr>
                <a:grpSpLocks/>
              </p:cNvGrpSpPr>
              <p:nvPr/>
            </p:nvGrpSpPr>
            <p:grpSpPr bwMode="auto">
              <a:xfrm flipV="1">
                <a:off x="228600" y="1981200"/>
                <a:ext cx="228600" cy="152400"/>
                <a:chOff x="4608" y="1248"/>
                <a:chExt cx="144" cy="96"/>
              </a:xfrm>
            </p:grpSpPr>
            <p:sp>
              <p:nvSpPr>
                <p:cNvPr id="46" name="Line 68"/>
                <p:cNvSpPr>
                  <a:spLocks noChangeShapeType="1"/>
                </p:cNvSpPr>
                <p:nvPr/>
              </p:nvSpPr>
              <p:spPr bwMode="auto">
                <a:xfrm>
                  <a:off x="4608" y="1296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rgbClr val="9933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4608" y="1248"/>
                  <a:ext cx="144" cy="48"/>
                </a:xfrm>
                <a:prstGeom prst="line">
                  <a:avLst/>
                </a:prstGeom>
                <a:noFill/>
                <a:ln w="28575">
                  <a:solidFill>
                    <a:srgbClr val="9933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70"/>
                <p:cNvSpPr>
                  <a:spLocks noChangeShapeType="1"/>
                </p:cNvSpPr>
                <p:nvPr/>
              </p:nvSpPr>
              <p:spPr bwMode="auto">
                <a:xfrm>
                  <a:off x="4608" y="1296"/>
                  <a:ext cx="144" cy="48"/>
                </a:xfrm>
                <a:prstGeom prst="line">
                  <a:avLst/>
                </a:prstGeom>
                <a:noFill/>
                <a:ln w="28575">
                  <a:solidFill>
                    <a:srgbClr val="9933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5" name="Line 102"/>
              <p:cNvSpPr>
                <a:spLocks noChangeShapeType="1"/>
              </p:cNvSpPr>
              <p:nvPr/>
            </p:nvSpPr>
            <p:spPr bwMode="auto">
              <a:xfrm flipH="1">
                <a:off x="215900" y="1905000"/>
                <a:ext cx="12700" cy="304800"/>
              </a:xfrm>
              <a:prstGeom prst="line">
                <a:avLst/>
              </a:prstGeom>
              <a:noFill/>
              <a:ln w="28575">
                <a:solidFill>
                  <a:srgbClr val="9933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" name="Group 55"/>
            <p:cNvGrpSpPr>
              <a:grpSpLocks/>
            </p:cNvGrpSpPr>
            <p:nvPr/>
          </p:nvGrpSpPr>
          <p:grpSpPr bwMode="auto">
            <a:xfrm flipH="1">
              <a:off x="4724400" y="1371600"/>
              <a:ext cx="228600" cy="152400"/>
              <a:chOff x="4608" y="1248"/>
              <a:chExt cx="144" cy="96"/>
            </a:xfrm>
          </p:grpSpPr>
          <p:sp>
            <p:nvSpPr>
              <p:cNvPr id="53" name="Line 56"/>
              <p:cNvSpPr>
                <a:spLocks noChangeShapeType="1"/>
              </p:cNvSpPr>
              <p:nvPr/>
            </p:nvSpPr>
            <p:spPr bwMode="auto">
              <a:xfrm>
                <a:off x="4608" y="1296"/>
                <a:ext cx="144" cy="0"/>
              </a:xfrm>
              <a:prstGeom prst="line">
                <a:avLst/>
              </a:prstGeom>
              <a:noFill/>
              <a:ln w="28575">
                <a:solidFill>
                  <a:srgbClr val="99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Line 57"/>
              <p:cNvSpPr>
                <a:spLocks noChangeShapeType="1"/>
              </p:cNvSpPr>
              <p:nvPr/>
            </p:nvSpPr>
            <p:spPr bwMode="auto">
              <a:xfrm flipV="1">
                <a:off x="4608" y="1248"/>
                <a:ext cx="144" cy="48"/>
              </a:xfrm>
              <a:prstGeom prst="line">
                <a:avLst/>
              </a:prstGeom>
              <a:noFill/>
              <a:ln w="28575">
                <a:solidFill>
                  <a:srgbClr val="99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Line 58"/>
              <p:cNvSpPr>
                <a:spLocks noChangeShapeType="1"/>
              </p:cNvSpPr>
              <p:nvPr/>
            </p:nvSpPr>
            <p:spPr bwMode="auto">
              <a:xfrm>
                <a:off x="4608" y="1296"/>
                <a:ext cx="144" cy="48"/>
              </a:xfrm>
              <a:prstGeom prst="line">
                <a:avLst/>
              </a:prstGeom>
              <a:noFill/>
              <a:ln w="28575">
                <a:solidFill>
                  <a:srgbClr val="99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2" name="Line 103"/>
            <p:cNvSpPr>
              <a:spLocks noChangeShapeType="1"/>
            </p:cNvSpPr>
            <p:nvPr/>
          </p:nvSpPr>
          <p:spPr bwMode="auto">
            <a:xfrm flipH="1">
              <a:off x="4940300" y="1295400"/>
              <a:ext cx="12700" cy="304800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Jones College of Business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Steven A. Morris</dc:creator>
  <cp:lastModifiedBy>Dr. Steven A. Morris</cp:lastModifiedBy>
  <cp:revision>2</cp:revision>
  <dcterms:created xsi:type="dcterms:W3CDTF">2009-12-11T17:11:10Z</dcterms:created>
  <dcterms:modified xsi:type="dcterms:W3CDTF">2009-12-11T17:28:09Z</dcterms:modified>
</cp:coreProperties>
</file>