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-73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53C9B3-3554-4553-B347-F81B27184200}" type="datetimeFigureOut">
              <a:rPr lang="en-US" smtClean="0"/>
              <a:t>2/2/2016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7672D4-4910-480F-8038-10475F5B5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923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80384-ECB7-4DCA-960A-DC4131BDBECA}" type="datetime1">
              <a:rPr lang="en-US" smtClean="0"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CSA 9e Text &amp; Cases / © 2016 Robert Grant / Wiley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83C8-98EA-4FA0-86FF-DAFF9A302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627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F556-7835-4636-AD18-92D0CDD91A57}" type="datetime1">
              <a:rPr lang="en-US" smtClean="0"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CSA 9e Text &amp; Cases / © 2016 Robert Grant / Wiley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83C8-98EA-4FA0-86FF-DAFF9A302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868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6631D-F208-4B9B-846E-838B956BF787}" type="datetime1">
              <a:rPr lang="en-US" smtClean="0"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CSA 9e Text &amp; Cases / © 2016 Robert Grant / Wiley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83C8-98EA-4FA0-86FF-DAFF9A302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998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7ABD8-246A-49CB-8FD3-73FD60BC97EF}" type="datetime1">
              <a:rPr lang="en-US" smtClean="0"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CSA 9e Text &amp; Cases / © 2016 Robert Grant / Wiley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83C8-98EA-4FA0-86FF-DAFF9A302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180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DA700-7925-40E2-A7B8-75C168C81DEB}" type="datetime1">
              <a:rPr lang="en-US" smtClean="0"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CSA 9e Text &amp; Cases / © 2016 Robert Grant / Wiley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83C8-98EA-4FA0-86FF-DAFF9A302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90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DDC6-0EF8-4FF3-849A-BD7B1F1124D8}" type="datetime1">
              <a:rPr lang="en-US" smtClean="0"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CSA 9e Text &amp; Cases / © 2016 Robert Grant / Wiley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83C8-98EA-4FA0-86FF-DAFF9A302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011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2FC62-C7A1-4BEA-8567-9607B86EE1B2}" type="datetime1">
              <a:rPr lang="en-US" smtClean="0"/>
              <a:t>2/2/2016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CSA 9e Text &amp; Cases / © 2016 Robert Grant / Wiley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83C8-98EA-4FA0-86FF-DAFF9A302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69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77BD-A511-4A9E-A704-D0FA10DD8B73}" type="datetime1">
              <a:rPr lang="en-US" smtClean="0"/>
              <a:t>2/2/2016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CSA 9e Text &amp; Cases / © 2016 Robert Grant / Wiley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83C8-98EA-4FA0-86FF-DAFF9A302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217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61547-F60D-4AD6-A2C2-CD7FA943A31B}" type="datetime1">
              <a:rPr lang="en-US" smtClean="0"/>
              <a:t>2/2/2016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CSA 9e Text &amp; Cases / © 2016 Robert Grant / Wiley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83C8-98EA-4FA0-86FF-DAFF9A302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971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BA9E-1ED4-4D73-9D53-72D95BFE6558}" type="datetime1">
              <a:rPr lang="en-US" smtClean="0"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CSA 9e Text &amp; Cases / © 2016 Robert Grant / Wiley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83C8-98EA-4FA0-86FF-DAFF9A302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665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31B7C-0FD1-4F9A-81FD-8D04EA530EA6}" type="datetime1">
              <a:rPr lang="en-US" smtClean="0"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CSA 9e Text &amp; Cases / © 2016 Robert Grant / Wiley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83C8-98EA-4FA0-86FF-DAFF9A302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039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8FBCB-8635-4871-8C1A-498A43660A75}" type="datetime1">
              <a:rPr lang="en-US" smtClean="0"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CSA 9e Text &amp; Cases / © 2016 Robert Grant / Wiley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983C8-98EA-4FA0-86FF-DAFF9A302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226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8229600" cy="2189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09320"/>
            <a:ext cx="2895600" cy="365125"/>
          </a:xfrm>
        </p:spPr>
        <p:txBody>
          <a:bodyPr/>
          <a:lstStyle/>
          <a:p>
            <a:r>
              <a:rPr lang="en-GB" sz="1000" dirty="0" smtClean="0"/>
              <a:t>CSA 9e Text &amp; Cases / © 2016 Robert Grant / Wiley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393549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50" y="1333500"/>
            <a:ext cx="68961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GB" sz="1000" dirty="0" smtClean="0"/>
              <a:t>CSA 9e Text &amp; Cases / © 2016 Robert Grant / Wiley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973967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1352550"/>
            <a:ext cx="8562975" cy="415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GB" sz="1000" dirty="0" smtClean="0"/>
              <a:t>CSA 9e Text &amp; Cases / © 2016 Robert Grant / Wiley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205394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13857"/>
            <a:ext cx="8096250" cy="508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GB" sz="1000" dirty="0" smtClean="0"/>
              <a:t>CSA 9e Text &amp; Cases / © 2016 Robert Grant / Wiley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2643571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48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John Wiley and Sons,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Poole, Joshua - Chichester</dc:creator>
  <cp:lastModifiedBy>Poole, Joshua - Chichester</cp:lastModifiedBy>
  <cp:revision>4</cp:revision>
  <dcterms:created xsi:type="dcterms:W3CDTF">2016-02-02T12:30:39Z</dcterms:created>
  <dcterms:modified xsi:type="dcterms:W3CDTF">2016-02-02T14:19:21Z</dcterms:modified>
</cp:coreProperties>
</file>