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9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79B1E-B47F-4AED-B852-910821D85575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7A0B8-EEB6-439F-A53D-6A9FD6D1C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6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994-4564-4892-800A-BFE0A570AE07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91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8D66-36E2-42BF-BD42-D4730DDC9FED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1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835B9-8080-4B2B-9150-2011579CCEAA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0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3FB9-7F05-429C-9FA6-139A53F25444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3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4277-FA29-4D88-A121-ED45E145917F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3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08C1B-2BFD-4046-AD3D-118BB6470842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5C5C-5669-4B85-B383-6968E5426865}" type="datetime1">
              <a:rPr lang="en-US" smtClean="0"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7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73C94-9A5D-4EBA-8A4D-26D750E5390A}" type="datetime1">
              <a:rPr lang="en-US" smtClean="0"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86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8A2C6-461E-4133-9701-664FA71D25CE}" type="datetime1">
              <a:rPr lang="en-US" smtClean="0"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1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B8245-1CEF-4B57-94BF-A388B1E43772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44407-ED27-4B7A-B641-B4F70676B39F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9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E3B8E-BDD6-4ABB-8F2F-0613B960B6F0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CSA 9e Text &amp; Cases / ©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BF1F1-5D5A-40BC-B9D2-257C87827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5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7259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04484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176338"/>
            <a:ext cx="672465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6513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652463"/>
            <a:ext cx="668655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3037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538288"/>
            <a:ext cx="669607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82678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705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2412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76400"/>
            <a:ext cx="66675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03838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1471613"/>
            <a:ext cx="667702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6959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29" y="188640"/>
            <a:ext cx="6472585" cy="647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833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848644"/>
            <a:ext cx="662940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0009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8864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02373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6632"/>
            <a:ext cx="5418312" cy="648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190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7320376" cy="6262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5565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69056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5049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638300"/>
            <a:ext cx="57531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49990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2147888"/>
            <a:ext cx="67818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8753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156</Words>
  <Application>Microsoft Office PowerPoint</Application>
  <PresentationFormat>On-screen Show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Poole, Joshua - Chichester</dc:creator>
  <cp:lastModifiedBy>Poole, Joshua - Chichester</cp:lastModifiedBy>
  <cp:revision>3</cp:revision>
  <dcterms:created xsi:type="dcterms:W3CDTF">2016-02-02T14:00:25Z</dcterms:created>
  <dcterms:modified xsi:type="dcterms:W3CDTF">2016-02-02T14:23:10Z</dcterms:modified>
</cp:coreProperties>
</file>